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Open Sans Light" charset="1" panose="020B0306030504020204"/>
      <p:regular r:id="rId11"/>
    </p:embeddedFont>
    <p:embeddedFont>
      <p:font typeface="Open Sans Light Bold" charset="1" panose="020B0806030504020204"/>
      <p:regular r:id="rId12"/>
    </p:embeddedFont>
    <p:embeddedFont>
      <p:font typeface="Open Sans Light Italics" charset="1" panose="020B0306030504020204"/>
      <p:regular r:id="rId13"/>
    </p:embeddedFont>
    <p:embeddedFont>
      <p:font typeface="Open Sans Light Bold Italics" charset="1" panose="020B0806030504020204"/>
      <p:regular r:id="rId14"/>
    </p:embeddedFont>
    <p:embeddedFont>
      <p:font typeface="Open Sans" charset="1" panose="020B0606030504020204"/>
      <p:regular r:id="rId15"/>
    </p:embeddedFont>
    <p:embeddedFont>
      <p:font typeface="Open Sans Bold" charset="1" panose="020B0806030504020204"/>
      <p:regular r:id="rId16"/>
    </p:embeddedFont>
    <p:embeddedFont>
      <p:font typeface="Open Sans Italics" charset="1" panose="020B0606030504020204"/>
      <p:regular r:id="rId17"/>
    </p:embeddedFont>
    <p:embeddedFont>
      <p:font typeface="Open Sans Bold Italics" charset="1" panose="020B0806030504020204"/>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
      <p:font typeface="Roca Two Black" charset="1" panose="00000A00000000000000"/>
      <p:regular r:id="rId23"/>
    </p:embeddedFont>
    <p:embeddedFont>
      <p:font typeface="Roca Two Black Bold" charset="1" panose="00000A00000000000000"/>
      <p:regular r:id="rId24"/>
    </p:embeddedFont>
    <p:embeddedFont>
      <p:font typeface="Roca Two Black Italics" charset="1" panose="00000A00000000000000"/>
      <p:regular r:id="rId25"/>
    </p:embeddedFont>
    <p:embeddedFont>
      <p:font typeface="Roca Two Black Bold Italics" charset="1" panose="00000A00000000000000"/>
      <p:regular r:id="rId26"/>
    </p:embeddedFont>
    <p:embeddedFont>
      <p:font typeface="Roca Two" charset="1" panose="00000500000000000000"/>
      <p:regular r:id="rId27"/>
    </p:embeddedFont>
    <p:embeddedFont>
      <p:font typeface="Roca Two Bold" charset="1" panose="00000800000000000000"/>
      <p:regular r:id="rId28"/>
    </p:embeddedFont>
    <p:embeddedFont>
      <p:font typeface="Roca Two Italics" charset="1" panose="00000400000000000000"/>
      <p:regular r:id="rId29"/>
    </p:embeddedFont>
    <p:embeddedFont>
      <p:font typeface="Roca Two Bold Italics" charset="1" panose="00000800000000000000"/>
      <p:regular r:id="rId30"/>
    </p:embeddedFont>
    <p:embeddedFont>
      <p:font typeface="Canva Sans 1" charset="1" panose="020B0503030501040103"/>
      <p:regular r:id="rId31"/>
    </p:embeddedFont>
    <p:embeddedFont>
      <p:font typeface="Canva Sans 1 Bold" charset="1" panose="020B0803030501040103"/>
      <p:regular r:id="rId32"/>
    </p:embeddedFont>
    <p:embeddedFont>
      <p:font typeface="Canva Sans 1 Italics" charset="1" panose="020B0503030501040103"/>
      <p:regular r:id="rId33"/>
    </p:embeddedFont>
    <p:embeddedFont>
      <p:font typeface="Canva Sans 1 Bold Italics" charset="1" panose="020B0803030501040103"/>
      <p:regular r:id="rId34"/>
    </p:embeddedFont>
    <p:embeddedFont>
      <p:font typeface="Canva Sans 2" charset="1" panose="020B0503030501040103"/>
      <p:regular r:id="rId35"/>
    </p:embeddedFont>
    <p:embeddedFont>
      <p:font typeface="Canva Sans 2 Bold" charset="1" panose="020B0803030501040103"/>
      <p:regular r:id="rId36"/>
    </p:embeddedFont>
    <p:embeddedFont>
      <p:font typeface="Canva Sans 2 Italics" charset="1" panose="020B0503030501040103"/>
      <p:regular r:id="rId37"/>
    </p:embeddedFont>
    <p:embeddedFont>
      <p:font typeface="Canva Sans 2 Bold Italics" charset="1" panose="020B0803030501040103"/>
      <p:regular r:id="rId38"/>
    </p:embeddedFont>
    <p:embeddedFont>
      <p:font typeface="Now" charset="1" panose="00000500000000000000"/>
      <p:regular r:id="rId39"/>
    </p:embeddedFont>
    <p:embeddedFont>
      <p:font typeface="Now Bold" charset="1" panose="00000600000000000000"/>
      <p:regular r:id="rId40"/>
    </p:embeddedFont>
    <p:embeddedFont>
      <p:font typeface="Now Bold" charset="1" panose="00000800000000000000"/>
      <p:regular r:id="rId41"/>
    </p:embeddedFont>
    <p:embeddedFont>
      <p:font typeface="Now Bold Bold" charset="1" panose="00000A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29.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BFDB"/>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3434248" y="-2487476"/>
            <a:ext cx="6798120" cy="10837582"/>
          </a:xfrm>
          <a:custGeom>
            <a:avLst/>
            <a:gdLst/>
            <a:ahLst/>
            <a:cxnLst/>
            <a:rect r="r" b="b" t="t" l="l"/>
            <a:pathLst>
              <a:path h="10837582" w="6798120">
                <a:moveTo>
                  <a:pt x="6798120" y="0"/>
                </a:moveTo>
                <a:lnTo>
                  <a:pt x="0" y="0"/>
                </a:lnTo>
                <a:lnTo>
                  <a:pt x="0" y="10837583"/>
                </a:lnTo>
                <a:lnTo>
                  <a:pt x="6798120" y="10837583"/>
                </a:lnTo>
                <a:lnTo>
                  <a:pt x="6798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5887">
            <a:off x="-1883350" y="4288617"/>
            <a:ext cx="5373293" cy="8566119"/>
          </a:xfrm>
          <a:custGeom>
            <a:avLst/>
            <a:gdLst/>
            <a:ahLst/>
            <a:cxnLst/>
            <a:rect r="r" b="b" t="t" l="l"/>
            <a:pathLst>
              <a:path h="8566119" w="5373293">
                <a:moveTo>
                  <a:pt x="0" y="0"/>
                </a:moveTo>
                <a:lnTo>
                  <a:pt x="5373292" y="0"/>
                </a:lnTo>
                <a:lnTo>
                  <a:pt x="5373292" y="8566119"/>
                </a:lnTo>
                <a:lnTo>
                  <a:pt x="0" y="85661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42980" y="4665028"/>
            <a:ext cx="8997949" cy="6454177"/>
          </a:xfrm>
          <a:custGeom>
            <a:avLst/>
            <a:gdLst/>
            <a:ahLst/>
            <a:cxnLst/>
            <a:rect r="r" b="b" t="t" l="l"/>
            <a:pathLst>
              <a:path h="6454177" w="8997949">
                <a:moveTo>
                  <a:pt x="0" y="0"/>
                </a:moveTo>
                <a:lnTo>
                  <a:pt x="8997949" y="0"/>
                </a:lnTo>
                <a:lnTo>
                  <a:pt x="8997949" y="6454177"/>
                </a:lnTo>
                <a:lnTo>
                  <a:pt x="0" y="6454177"/>
                </a:lnTo>
                <a:lnTo>
                  <a:pt x="0" y="0"/>
                </a:lnTo>
                <a:close/>
              </a:path>
            </a:pathLst>
          </a:custGeom>
          <a:blipFill>
            <a:blip r:embed="rId4"/>
            <a:stretch>
              <a:fillRect l="0" t="0" r="-27518" b="0"/>
            </a:stretch>
          </a:blipFill>
        </p:spPr>
      </p:sp>
      <p:sp>
        <p:nvSpPr>
          <p:cNvPr name="Freeform 5" id="5"/>
          <p:cNvSpPr/>
          <p:nvPr/>
        </p:nvSpPr>
        <p:spPr>
          <a:xfrm flipH="false" flipV="false" rot="0">
            <a:off x="12866044" y="1028700"/>
            <a:ext cx="3531195" cy="4662670"/>
          </a:xfrm>
          <a:custGeom>
            <a:avLst/>
            <a:gdLst/>
            <a:ahLst/>
            <a:cxnLst/>
            <a:rect r="r" b="b" t="t" l="l"/>
            <a:pathLst>
              <a:path h="4662670" w="3531195">
                <a:moveTo>
                  <a:pt x="0" y="0"/>
                </a:moveTo>
                <a:lnTo>
                  <a:pt x="3531195" y="0"/>
                </a:lnTo>
                <a:lnTo>
                  <a:pt x="3531195" y="4662670"/>
                </a:lnTo>
                <a:lnTo>
                  <a:pt x="0" y="4662670"/>
                </a:lnTo>
                <a:lnTo>
                  <a:pt x="0" y="0"/>
                </a:lnTo>
                <a:close/>
              </a:path>
            </a:pathLst>
          </a:custGeom>
          <a:blipFill>
            <a:blip r:embed="rId5"/>
            <a:stretch>
              <a:fillRect l="0" t="0" r="0" b="0"/>
            </a:stretch>
          </a:blipFill>
        </p:spPr>
      </p:sp>
      <p:sp>
        <p:nvSpPr>
          <p:cNvPr name="TextBox 6" id="6"/>
          <p:cNvSpPr txBox="true"/>
          <p:nvPr/>
        </p:nvSpPr>
        <p:spPr>
          <a:xfrm rot="0">
            <a:off x="803296" y="1745905"/>
            <a:ext cx="10728038" cy="3247310"/>
          </a:xfrm>
          <a:prstGeom prst="rect">
            <a:avLst/>
          </a:prstGeom>
        </p:spPr>
        <p:txBody>
          <a:bodyPr anchor="t" rtlCol="false" tIns="0" lIns="0" bIns="0" rIns="0">
            <a:spAutoFit/>
          </a:bodyPr>
          <a:lstStyle/>
          <a:p>
            <a:pPr>
              <a:lnSpc>
                <a:spcPts val="12313"/>
              </a:lnSpc>
            </a:pPr>
            <a:r>
              <a:rPr lang="en-US" sz="11193">
                <a:solidFill>
                  <a:srgbClr val="FFFFFF"/>
                </a:solidFill>
                <a:latin typeface="Canva Sans 1 Bold"/>
              </a:rPr>
              <a:t>Your Health</a:t>
            </a:r>
          </a:p>
          <a:p>
            <a:pPr>
              <a:lnSpc>
                <a:spcPts val="12313"/>
              </a:lnSpc>
            </a:pPr>
            <a:r>
              <a:rPr lang="en-US" sz="11193">
                <a:solidFill>
                  <a:srgbClr val="FFFFFF"/>
                </a:solidFill>
                <a:latin typeface="Canva Sans 1 Bold"/>
              </a:rPr>
              <a:t>Is Our Priority</a:t>
            </a:r>
          </a:p>
        </p:txBody>
      </p:sp>
      <p:sp>
        <p:nvSpPr>
          <p:cNvPr name="TextBox 7" id="7"/>
          <p:cNvSpPr txBox="true"/>
          <p:nvPr/>
        </p:nvSpPr>
        <p:spPr>
          <a:xfrm rot="0">
            <a:off x="286778" y="8159868"/>
            <a:ext cx="8001485" cy="1542154"/>
          </a:xfrm>
          <a:prstGeom prst="rect">
            <a:avLst/>
          </a:prstGeom>
        </p:spPr>
        <p:txBody>
          <a:bodyPr anchor="t" rtlCol="false" tIns="0" lIns="0" bIns="0" rIns="0">
            <a:spAutoFit/>
          </a:bodyPr>
          <a:lstStyle/>
          <a:p>
            <a:pPr>
              <a:lnSpc>
                <a:spcPts val="5941"/>
              </a:lnSpc>
            </a:pPr>
            <a:r>
              <a:rPr lang="en-US" sz="4570">
                <a:solidFill>
                  <a:srgbClr val="1D3447"/>
                </a:solidFill>
                <a:latin typeface="Canva Sans 1 Bold"/>
              </a:rPr>
              <a:t>Team Name: CodeStormers</a:t>
            </a:r>
          </a:p>
          <a:p>
            <a:pPr>
              <a:lnSpc>
                <a:spcPts val="5941"/>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6351407" y="5409462"/>
            <a:ext cx="8618532" cy="1957718"/>
          </a:xfrm>
          <a:prstGeom prst="rect">
            <a:avLst/>
          </a:prstGeom>
        </p:spPr>
        <p:txBody>
          <a:bodyPr anchor="t" rtlCol="false" tIns="0" lIns="0" bIns="0" rIns="0">
            <a:spAutoFit/>
          </a:bodyPr>
          <a:lstStyle/>
          <a:p>
            <a:pPr>
              <a:lnSpc>
                <a:spcPts val="15078"/>
              </a:lnSpc>
            </a:pPr>
            <a:r>
              <a:rPr lang="en-US" sz="11598">
                <a:solidFill>
                  <a:srgbClr val="1D3447"/>
                </a:solidFill>
                <a:latin typeface="Canva Sans 1 Bold"/>
              </a:rPr>
              <a:t>Thank You</a:t>
            </a:r>
          </a:p>
        </p:txBody>
      </p:sp>
      <p:sp>
        <p:nvSpPr>
          <p:cNvPr name="TextBox 4" id="4"/>
          <p:cNvSpPr txBox="true"/>
          <p:nvPr/>
        </p:nvSpPr>
        <p:spPr>
          <a:xfrm rot="0">
            <a:off x="5214053" y="1047750"/>
            <a:ext cx="9179780" cy="2224368"/>
          </a:xfrm>
          <a:prstGeom prst="rect">
            <a:avLst/>
          </a:prstGeom>
        </p:spPr>
        <p:txBody>
          <a:bodyPr anchor="t" rtlCol="false" tIns="0" lIns="0" bIns="0" rIns="0">
            <a:spAutoFit/>
          </a:bodyPr>
          <a:lstStyle/>
          <a:p>
            <a:pPr>
              <a:lnSpc>
                <a:spcPts val="8467"/>
              </a:lnSpc>
            </a:pPr>
            <a:r>
              <a:rPr lang="en-US" sz="7697">
                <a:solidFill>
                  <a:srgbClr val="FFFFFF"/>
                </a:solidFill>
                <a:latin typeface="Canva Sans 1 Bold"/>
              </a:rPr>
              <a:t>Your Health Is Your No.1 Priority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06106" y="0"/>
            <a:ext cx="4381894" cy="10287000"/>
          </a:xfrm>
          <a:custGeom>
            <a:avLst/>
            <a:gdLst/>
            <a:ahLst/>
            <a:cxnLst/>
            <a:rect r="r" b="b" t="t" l="l"/>
            <a:pathLst>
              <a:path h="10287000" w="4381894">
                <a:moveTo>
                  <a:pt x="0" y="0"/>
                </a:moveTo>
                <a:lnTo>
                  <a:pt x="4381894" y="0"/>
                </a:lnTo>
                <a:lnTo>
                  <a:pt x="4381894" y="10287000"/>
                </a:lnTo>
                <a:lnTo>
                  <a:pt x="0" y="10287000"/>
                </a:lnTo>
                <a:lnTo>
                  <a:pt x="0" y="0"/>
                </a:lnTo>
                <a:close/>
              </a:path>
            </a:pathLst>
          </a:custGeom>
          <a:blipFill>
            <a:blip r:embed="rId2"/>
            <a:stretch>
              <a:fillRect l="-317353" t="0" r="0" b="0"/>
            </a:stretch>
          </a:blipFill>
        </p:spPr>
      </p:sp>
      <p:sp>
        <p:nvSpPr>
          <p:cNvPr name="Freeform 3" id="3"/>
          <p:cNvSpPr/>
          <p:nvPr/>
        </p:nvSpPr>
        <p:spPr>
          <a:xfrm flipH="false" flipV="false" rot="0">
            <a:off x="11831802" y="1898400"/>
            <a:ext cx="5672356" cy="7797384"/>
          </a:xfrm>
          <a:custGeom>
            <a:avLst/>
            <a:gdLst/>
            <a:ahLst/>
            <a:cxnLst/>
            <a:rect r="r" b="b" t="t" l="l"/>
            <a:pathLst>
              <a:path h="7797384" w="5672356">
                <a:moveTo>
                  <a:pt x="0" y="0"/>
                </a:moveTo>
                <a:lnTo>
                  <a:pt x="5672356" y="0"/>
                </a:lnTo>
                <a:lnTo>
                  <a:pt x="5672356" y="7797384"/>
                </a:lnTo>
                <a:lnTo>
                  <a:pt x="0" y="7797384"/>
                </a:lnTo>
                <a:lnTo>
                  <a:pt x="0" y="0"/>
                </a:lnTo>
                <a:close/>
              </a:path>
            </a:pathLst>
          </a:custGeom>
          <a:blipFill>
            <a:blip r:embed="rId3"/>
            <a:stretch>
              <a:fillRect l="0" t="0" r="-144134" b="0"/>
            </a:stretch>
          </a:blipFill>
        </p:spPr>
      </p:sp>
      <p:sp>
        <p:nvSpPr>
          <p:cNvPr name="Freeform 4" id="4"/>
          <p:cNvSpPr/>
          <p:nvPr/>
        </p:nvSpPr>
        <p:spPr>
          <a:xfrm flipH="false" flipV="false" rot="0">
            <a:off x="-509556" y="-861196"/>
            <a:ext cx="2284867" cy="2284867"/>
          </a:xfrm>
          <a:custGeom>
            <a:avLst/>
            <a:gdLst/>
            <a:ahLst/>
            <a:cxnLst/>
            <a:rect r="r" b="b" t="t" l="l"/>
            <a:pathLst>
              <a:path h="2284867" w="2284867">
                <a:moveTo>
                  <a:pt x="0" y="0"/>
                </a:moveTo>
                <a:lnTo>
                  <a:pt x="2284866" y="0"/>
                </a:lnTo>
                <a:lnTo>
                  <a:pt x="2284866" y="2284866"/>
                </a:lnTo>
                <a:lnTo>
                  <a:pt x="0" y="22848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720408"/>
            <a:ext cx="9156674" cy="1425575"/>
          </a:xfrm>
          <a:prstGeom prst="rect">
            <a:avLst/>
          </a:prstGeom>
        </p:spPr>
        <p:txBody>
          <a:bodyPr anchor="t" rtlCol="false" tIns="0" lIns="0" bIns="0" rIns="0">
            <a:spAutoFit/>
          </a:bodyPr>
          <a:lstStyle/>
          <a:p>
            <a:pPr>
              <a:lnSpc>
                <a:spcPts val="10450"/>
              </a:lnSpc>
            </a:pPr>
            <a:r>
              <a:rPr lang="en-US" sz="9500">
                <a:solidFill>
                  <a:srgbClr val="73CCE4"/>
                </a:solidFill>
                <a:latin typeface="Canva Sans 1 Bold"/>
              </a:rPr>
              <a:t>Introduction</a:t>
            </a:r>
          </a:p>
        </p:txBody>
      </p:sp>
      <p:sp>
        <p:nvSpPr>
          <p:cNvPr name="TextBox 6" id="6"/>
          <p:cNvSpPr txBox="true"/>
          <p:nvPr/>
        </p:nvSpPr>
        <p:spPr>
          <a:xfrm rot="0">
            <a:off x="1227361" y="2443036"/>
            <a:ext cx="10022548" cy="7481446"/>
          </a:xfrm>
          <a:prstGeom prst="rect">
            <a:avLst/>
          </a:prstGeom>
        </p:spPr>
        <p:txBody>
          <a:bodyPr anchor="t" rtlCol="false" tIns="0" lIns="0" bIns="0" rIns="0">
            <a:spAutoFit/>
          </a:bodyPr>
          <a:lstStyle/>
          <a:p>
            <a:pPr>
              <a:lnSpc>
                <a:spcPts val="4229"/>
              </a:lnSpc>
            </a:pPr>
            <a:r>
              <a:rPr lang="en-US" sz="3253">
                <a:solidFill>
                  <a:srgbClr val="5D5D5D"/>
                </a:solidFill>
                <a:latin typeface="Canva Sans 1"/>
              </a:rPr>
              <a:t>Welcome to our healthcare app, which is transforming the way you take care of yourself. Our extensive platform provides these three crucial services. Enjoy the convenience of ordering medications online to save time and effort. Second, our trustworthy reminder service guarantees that you never miss a dosage, encouraging adherence to your prescribed medication schedule. Finally, receive useful information about your prescription drugs while easily managing and tracking your medication stock. Utilise our cutting-edge app, created with your wellbeing in mind, to take control of your health journey.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1920" y="0"/>
            <a:ext cx="7557654" cy="10287000"/>
            <a:chOff x="0" y="0"/>
            <a:chExt cx="2556540" cy="3479800"/>
          </a:xfrm>
        </p:grpSpPr>
        <p:sp>
          <p:nvSpPr>
            <p:cNvPr name="Freeform 3" id="3"/>
            <p:cNvSpPr/>
            <p:nvPr/>
          </p:nvSpPr>
          <p:spPr>
            <a:xfrm flipH="false" flipV="false" rot="0">
              <a:off x="0" y="0"/>
              <a:ext cx="2556540" cy="3479800"/>
            </a:xfrm>
            <a:custGeom>
              <a:avLst/>
              <a:gdLst/>
              <a:ahLst/>
              <a:cxnLst/>
              <a:rect r="r" b="b" t="t" l="l"/>
              <a:pathLst>
                <a:path h="3479800" w="255654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gradFill rotWithShape="true">
              <a:gsLst>
                <a:gs pos="0">
                  <a:srgbClr val="CDFFD8">
                    <a:alpha val="100000"/>
                  </a:srgbClr>
                </a:gs>
                <a:gs pos="100000">
                  <a:srgbClr val="94B9FF">
                    <a:alpha val="100000"/>
                  </a:srgbClr>
                </a:gs>
              </a:gsLst>
              <a:lin ang="0"/>
            </a:gradFill>
          </p:spPr>
        </p:sp>
      </p:grpSp>
      <p:grpSp>
        <p:nvGrpSpPr>
          <p:cNvPr name="Group 4" id="4"/>
          <p:cNvGrpSpPr/>
          <p:nvPr/>
        </p:nvGrpSpPr>
        <p:grpSpPr>
          <a:xfrm rot="0">
            <a:off x="-1764126" y="5814873"/>
            <a:ext cx="8363635" cy="8363635"/>
            <a:chOff x="0" y="0"/>
            <a:chExt cx="11151514" cy="11151514"/>
          </a:xfrm>
        </p:grpSpPr>
        <p:grpSp>
          <p:nvGrpSpPr>
            <p:cNvPr name="Group 5" id="5"/>
            <p:cNvGrpSpPr/>
            <p:nvPr/>
          </p:nvGrpSpPr>
          <p:grpSpPr>
            <a:xfrm rot="0">
              <a:off x="0" y="0"/>
              <a:ext cx="11151514" cy="11151514"/>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adFill rotWithShape="true">
                <a:gsLst>
                  <a:gs pos="0">
                    <a:srgbClr val="0CC0DF">
                      <a:alpha val="10000"/>
                    </a:srgbClr>
                  </a:gs>
                  <a:gs pos="100000">
                    <a:srgbClr val="FFDE59">
                      <a:alpha val="10000"/>
                    </a:srgbClr>
                  </a:gs>
                </a:gsLst>
                <a:lin ang="0"/>
              </a:gradFill>
            </p:spPr>
          </p:sp>
        </p:grpSp>
        <p:grpSp>
          <p:nvGrpSpPr>
            <p:cNvPr name="Group 7" id="7"/>
            <p:cNvGrpSpPr/>
            <p:nvPr/>
          </p:nvGrpSpPr>
          <p:grpSpPr>
            <a:xfrm rot="0">
              <a:off x="1021875" y="1021875"/>
              <a:ext cx="9107765" cy="9107765"/>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4"/>
                </a:srgbClr>
              </a:solidFill>
            </p:spPr>
          </p:sp>
        </p:grpSp>
      </p:grpSp>
      <p:sp>
        <p:nvSpPr>
          <p:cNvPr name="TextBox 9" id="9"/>
          <p:cNvSpPr txBox="true"/>
          <p:nvPr/>
        </p:nvSpPr>
        <p:spPr>
          <a:xfrm rot="0">
            <a:off x="1406317" y="1355143"/>
            <a:ext cx="4826257" cy="974268"/>
          </a:xfrm>
          <a:prstGeom prst="rect">
            <a:avLst/>
          </a:prstGeom>
        </p:spPr>
        <p:txBody>
          <a:bodyPr anchor="t" rtlCol="false" tIns="0" lIns="0" bIns="0" rIns="0">
            <a:spAutoFit/>
          </a:bodyPr>
          <a:lstStyle/>
          <a:p>
            <a:pPr>
              <a:lnSpc>
                <a:spcPts val="7680"/>
              </a:lnSpc>
            </a:pPr>
            <a:r>
              <a:rPr lang="en-US" sz="6400">
                <a:solidFill>
                  <a:srgbClr val="F5F5EF"/>
                </a:solidFill>
                <a:latin typeface="Now Bold"/>
              </a:rPr>
              <a:t>Features</a:t>
            </a:r>
          </a:p>
        </p:txBody>
      </p:sp>
      <p:grpSp>
        <p:nvGrpSpPr>
          <p:cNvPr name="Group 10" id="10"/>
          <p:cNvGrpSpPr/>
          <p:nvPr/>
        </p:nvGrpSpPr>
        <p:grpSpPr>
          <a:xfrm rot="0">
            <a:off x="8275424" y="1842277"/>
            <a:ext cx="6881668" cy="1506939"/>
            <a:chOff x="0" y="0"/>
            <a:chExt cx="9175557" cy="2009252"/>
          </a:xfrm>
        </p:grpSpPr>
        <p:grpSp>
          <p:nvGrpSpPr>
            <p:cNvPr name="Group 11" id="11"/>
            <p:cNvGrpSpPr/>
            <p:nvPr/>
          </p:nvGrpSpPr>
          <p:grpSpPr>
            <a:xfrm rot="0">
              <a:off x="0" y="0"/>
              <a:ext cx="9175557" cy="2009252"/>
              <a:chOff x="0" y="0"/>
              <a:chExt cx="3294061" cy="783332"/>
            </a:xfrm>
          </p:grpSpPr>
          <p:sp>
            <p:nvSpPr>
              <p:cNvPr name="Freeform 12" id="12"/>
              <p:cNvSpPr/>
              <p:nvPr/>
            </p:nvSpPr>
            <p:spPr>
              <a:xfrm flipH="false" flipV="false" rot="0">
                <a:off x="0" y="0"/>
                <a:ext cx="3294062" cy="783332"/>
              </a:xfrm>
              <a:custGeom>
                <a:avLst/>
                <a:gdLst/>
                <a:ahLst/>
                <a:cxnLst/>
                <a:rect r="r" b="b" t="t" l="l"/>
                <a:pathLst>
                  <a:path h="783332" w="3294062">
                    <a:moveTo>
                      <a:pt x="3169601" y="783332"/>
                    </a:moveTo>
                    <a:lnTo>
                      <a:pt x="124460" y="783332"/>
                    </a:lnTo>
                    <a:cubicBezTo>
                      <a:pt x="55880" y="783332"/>
                      <a:pt x="0" y="727452"/>
                      <a:pt x="0" y="658872"/>
                    </a:cubicBezTo>
                    <a:lnTo>
                      <a:pt x="0" y="124460"/>
                    </a:lnTo>
                    <a:cubicBezTo>
                      <a:pt x="0" y="55880"/>
                      <a:pt x="55880" y="0"/>
                      <a:pt x="124460" y="0"/>
                    </a:cubicBezTo>
                    <a:lnTo>
                      <a:pt x="3169601" y="0"/>
                    </a:lnTo>
                    <a:cubicBezTo>
                      <a:pt x="3238182" y="0"/>
                      <a:pt x="3294062" y="55880"/>
                      <a:pt x="3294062" y="124460"/>
                    </a:cubicBezTo>
                    <a:lnTo>
                      <a:pt x="3294062" y="658872"/>
                    </a:lnTo>
                    <a:cubicBezTo>
                      <a:pt x="3294062" y="727452"/>
                      <a:pt x="3238182" y="783332"/>
                      <a:pt x="3169601" y="783332"/>
                    </a:cubicBezTo>
                    <a:close/>
                  </a:path>
                </a:pathLst>
              </a:custGeom>
              <a:solidFill>
                <a:srgbClr val="09427D"/>
              </a:solidFill>
            </p:spPr>
          </p:sp>
        </p:grpSp>
        <p:sp>
          <p:nvSpPr>
            <p:cNvPr name="TextBox 13" id="13"/>
            <p:cNvSpPr txBox="true"/>
            <p:nvPr/>
          </p:nvSpPr>
          <p:spPr>
            <a:xfrm rot="0">
              <a:off x="1201037" y="890529"/>
              <a:ext cx="6773482" cy="616039"/>
            </a:xfrm>
            <a:prstGeom prst="rect">
              <a:avLst/>
            </a:prstGeom>
          </p:spPr>
          <p:txBody>
            <a:bodyPr anchor="t" rtlCol="false" tIns="0" lIns="0" bIns="0" rIns="0">
              <a:spAutoFit/>
            </a:bodyPr>
            <a:lstStyle/>
            <a:p>
              <a:pPr>
                <a:lnSpc>
                  <a:spcPts val="3957"/>
                </a:lnSpc>
                <a:spcBef>
                  <a:spcPct val="0"/>
                </a:spcBef>
              </a:pPr>
              <a:r>
                <a:rPr lang="en-US" sz="2826">
                  <a:solidFill>
                    <a:srgbClr val="FFFFFF"/>
                  </a:solidFill>
                  <a:latin typeface="Now"/>
                </a:rPr>
                <a:t>Online Medicine Booking</a:t>
              </a:r>
            </a:p>
          </p:txBody>
        </p:sp>
      </p:grpSp>
      <p:grpSp>
        <p:nvGrpSpPr>
          <p:cNvPr name="Group 14" id="14"/>
          <p:cNvGrpSpPr/>
          <p:nvPr/>
        </p:nvGrpSpPr>
        <p:grpSpPr>
          <a:xfrm rot="0">
            <a:off x="8275424" y="4673687"/>
            <a:ext cx="6881668" cy="1502177"/>
            <a:chOff x="0" y="0"/>
            <a:chExt cx="9175557" cy="2002903"/>
          </a:xfrm>
        </p:grpSpPr>
        <p:grpSp>
          <p:nvGrpSpPr>
            <p:cNvPr name="Group 15" id="15"/>
            <p:cNvGrpSpPr/>
            <p:nvPr/>
          </p:nvGrpSpPr>
          <p:grpSpPr>
            <a:xfrm rot="0">
              <a:off x="0" y="0"/>
              <a:ext cx="9175557" cy="2002903"/>
              <a:chOff x="0" y="0"/>
              <a:chExt cx="3294061" cy="781892"/>
            </a:xfrm>
          </p:grpSpPr>
          <p:sp>
            <p:nvSpPr>
              <p:cNvPr name="Freeform 16" id="16"/>
              <p:cNvSpPr/>
              <p:nvPr/>
            </p:nvSpPr>
            <p:spPr>
              <a:xfrm flipH="false" flipV="false" rot="0">
                <a:off x="0" y="0"/>
                <a:ext cx="3294062" cy="781892"/>
              </a:xfrm>
              <a:custGeom>
                <a:avLst/>
                <a:gdLst/>
                <a:ahLst/>
                <a:cxnLst/>
                <a:rect r="r" b="b" t="t" l="l"/>
                <a:pathLst>
                  <a:path h="781892" w="3294062">
                    <a:moveTo>
                      <a:pt x="3169601" y="781892"/>
                    </a:moveTo>
                    <a:lnTo>
                      <a:pt x="124460" y="781892"/>
                    </a:lnTo>
                    <a:cubicBezTo>
                      <a:pt x="55880" y="781892"/>
                      <a:pt x="0" y="726012"/>
                      <a:pt x="0" y="657432"/>
                    </a:cubicBezTo>
                    <a:lnTo>
                      <a:pt x="0" y="124460"/>
                    </a:lnTo>
                    <a:cubicBezTo>
                      <a:pt x="0" y="55880"/>
                      <a:pt x="55880" y="0"/>
                      <a:pt x="124460" y="0"/>
                    </a:cubicBezTo>
                    <a:lnTo>
                      <a:pt x="3169601" y="0"/>
                    </a:lnTo>
                    <a:cubicBezTo>
                      <a:pt x="3238182" y="0"/>
                      <a:pt x="3294062" y="55880"/>
                      <a:pt x="3294062" y="124460"/>
                    </a:cubicBezTo>
                    <a:lnTo>
                      <a:pt x="3294062" y="657432"/>
                    </a:lnTo>
                    <a:cubicBezTo>
                      <a:pt x="3294062" y="726012"/>
                      <a:pt x="3238182" y="781892"/>
                      <a:pt x="3169601" y="781892"/>
                    </a:cubicBezTo>
                    <a:close/>
                  </a:path>
                </a:pathLst>
              </a:custGeom>
              <a:solidFill>
                <a:srgbClr val="162942"/>
              </a:solidFill>
            </p:spPr>
          </p:sp>
        </p:grpSp>
        <p:sp>
          <p:nvSpPr>
            <p:cNvPr name="TextBox 17" id="17"/>
            <p:cNvSpPr txBox="true"/>
            <p:nvPr/>
          </p:nvSpPr>
          <p:spPr>
            <a:xfrm rot="0">
              <a:off x="1201037" y="888285"/>
              <a:ext cx="6689681" cy="611933"/>
            </a:xfrm>
            <a:prstGeom prst="rect">
              <a:avLst/>
            </a:prstGeom>
          </p:spPr>
          <p:txBody>
            <a:bodyPr anchor="t" rtlCol="false" tIns="0" lIns="0" bIns="0" rIns="0">
              <a:spAutoFit/>
            </a:bodyPr>
            <a:lstStyle/>
            <a:p>
              <a:pPr algn="l" marL="0" indent="0" lvl="0">
                <a:lnSpc>
                  <a:spcPts val="3972"/>
                </a:lnSpc>
                <a:spcBef>
                  <a:spcPct val="0"/>
                </a:spcBef>
              </a:pPr>
              <a:r>
                <a:rPr lang="en-US" sz="2837">
                  <a:solidFill>
                    <a:srgbClr val="FFFFFF"/>
                  </a:solidFill>
                  <a:latin typeface="Now"/>
                </a:rPr>
                <a:t>Reminder Service</a:t>
              </a:r>
            </a:p>
          </p:txBody>
        </p:sp>
      </p:grpSp>
      <p:grpSp>
        <p:nvGrpSpPr>
          <p:cNvPr name="Group 18" id="18"/>
          <p:cNvGrpSpPr/>
          <p:nvPr/>
        </p:nvGrpSpPr>
        <p:grpSpPr>
          <a:xfrm rot="0">
            <a:off x="8275424" y="7358061"/>
            <a:ext cx="6881668" cy="1999346"/>
            <a:chOff x="0" y="0"/>
            <a:chExt cx="9175557" cy="2665795"/>
          </a:xfrm>
        </p:grpSpPr>
        <p:grpSp>
          <p:nvGrpSpPr>
            <p:cNvPr name="Group 19" id="19"/>
            <p:cNvGrpSpPr/>
            <p:nvPr/>
          </p:nvGrpSpPr>
          <p:grpSpPr>
            <a:xfrm rot="0">
              <a:off x="0" y="0"/>
              <a:ext cx="9175557" cy="2665795"/>
              <a:chOff x="0" y="0"/>
              <a:chExt cx="3294061" cy="1039293"/>
            </a:xfrm>
          </p:grpSpPr>
          <p:sp>
            <p:nvSpPr>
              <p:cNvPr name="Freeform 20" id="20"/>
              <p:cNvSpPr/>
              <p:nvPr/>
            </p:nvSpPr>
            <p:spPr>
              <a:xfrm flipH="false" flipV="false" rot="0">
                <a:off x="0" y="0"/>
                <a:ext cx="3294062" cy="1039293"/>
              </a:xfrm>
              <a:custGeom>
                <a:avLst/>
                <a:gdLst/>
                <a:ahLst/>
                <a:cxnLst/>
                <a:rect r="r" b="b" t="t" l="l"/>
                <a:pathLst>
                  <a:path h="1039293" w="3294062">
                    <a:moveTo>
                      <a:pt x="3169601" y="1039293"/>
                    </a:moveTo>
                    <a:lnTo>
                      <a:pt x="124460" y="1039293"/>
                    </a:lnTo>
                    <a:cubicBezTo>
                      <a:pt x="55880" y="1039293"/>
                      <a:pt x="0" y="983413"/>
                      <a:pt x="0" y="914833"/>
                    </a:cubicBezTo>
                    <a:lnTo>
                      <a:pt x="0" y="124460"/>
                    </a:lnTo>
                    <a:cubicBezTo>
                      <a:pt x="0" y="55880"/>
                      <a:pt x="55880" y="0"/>
                      <a:pt x="124460" y="0"/>
                    </a:cubicBezTo>
                    <a:lnTo>
                      <a:pt x="3169601" y="0"/>
                    </a:lnTo>
                    <a:cubicBezTo>
                      <a:pt x="3238182" y="0"/>
                      <a:pt x="3294062" y="55880"/>
                      <a:pt x="3294062" y="124460"/>
                    </a:cubicBezTo>
                    <a:lnTo>
                      <a:pt x="3294062" y="914833"/>
                    </a:lnTo>
                    <a:cubicBezTo>
                      <a:pt x="3294062" y="983413"/>
                      <a:pt x="3238182" y="1039293"/>
                      <a:pt x="3169601" y="1039293"/>
                    </a:cubicBezTo>
                    <a:close/>
                  </a:path>
                </a:pathLst>
              </a:custGeom>
              <a:solidFill>
                <a:srgbClr val="09427D"/>
              </a:solidFill>
            </p:spPr>
          </p:sp>
        </p:grpSp>
        <p:sp>
          <p:nvSpPr>
            <p:cNvPr name="TextBox 21" id="21"/>
            <p:cNvSpPr txBox="true"/>
            <p:nvPr/>
          </p:nvSpPr>
          <p:spPr>
            <a:xfrm rot="0">
              <a:off x="1201037" y="890529"/>
              <a:ext cx="6577946" cy="1272582"/>
            </a:xfrm>
            <a:prstGeom prst="rect">
              <a:avLst/>
            </a:prstGeom>
          </p:spPr>
          <p:txBody>
            <a:bodyPr anchor="t" rtlCol="false" tIns="0" lIns="0" bIns="0" rIns="0">
              <a:spAutoFit/>
            </a:bodyPr>
            <a:lstStyle/>
            <a:p>
              <a:pPr algn="l" marL="0" indent="0" lvl="0">
                <a:lnSpc>
                  <a:spcPts val="3961"/>
                </a:lnSpc>
                <a:spcBef>
                  <a:spcPct val="0"/>
                </a:spcBef>
              </a:pPr>
              <a:r>
                <a:rPr lang="en-US" sz="2829">
                  <a:solidFill>
                    <a:srgbClr val="FFFFFF"/>
                  </a:solidFill>
                  <a:latin typeface="Now"/>
                </a:rPr>
                <a:t>Medication Stock Management</a:t>
              </a:r>
            </a:p>
          </p:txBody>
        </p:sp>
      </p:grpSp>
      <p:sp>
        <p:nvSpPr>
          <p:cNvPr name="Freeform 22" id="22"/>
          <p:cNvSpPr/>
          <p:nvPr/>
        </p:nvSpPr>
        <p:spPr>
          <a:xfrm flipH="false" flipV="false" rot="0">
            <a:off x="0" y="3349216"/>
            <a:ext cx="7265405" cy="6647475"/>
          </a:xfrm>
          <a:custGeom>
            <a:avLst/>
            <a:gdLst/>
            <a:ahLst/>
            <a:cxnLst/>
            <a:rect r="r" b="b" t="t" l="l"/>
            <a:pathLst>
              <a:path h="6647475" w="7265405">
                <a:moveTo>
                  <a:pt x="0" y="0"/>
                </a:moveTo>
                <a:lnTo>
                  <a:pt x="7265405" y="0"/>
                </a:lnTo>
                <a:lnTo>
                  <a:pt x="7265405" y="6647474"/>
                </a:lnTo>
                <a:lnTo>
                  <a:pt x="0" y="6647474"/>
                </a:lnTo>
                <a:lnTo>
                  <a:pt x="0" y="0"/>
                </a:lnTo>
                <a:close/>
              </a:path>
            </a:pathLst>
          </a:custGeom>
          <a:blipFill>
            <a:blip r:embed="rId2"/>
            <a:stretch>
              <a:fillRect l="0" t="0" r="-62494" b="0"/>
            </a:stretch>
          </a:blipFill>
        </p:spPr>
      </p:sp>
      <p:sp>
        <p:nvSpPr>
          <p:cNvPr name="Freeform 23" id="23"/>
          <p:cNvSpPr/>
          <p:nvPr/>
        </p:nvSpPr>
        <p:spPr>
          <a:xfrm flipH="true" flipV="false" rot="0">
            <a:off x="13388978" y="3798849"/>
            <a:ext cx="5373293" cy="8566119"/>
          </a:xfrm>
          <a:custGeom>
            <a:avLst/>
            <a:gdLst/>
            <a:ahLst/>
            <a:cxnLst/>
            <a:rect r="r" b="b" t="t" l="l"/>
            <a:pathLst>
              <a:path h="8566119" w="5373293">
                <a:moveTo>
                  <a:pt x="5373292" y="0"/>
                </a:moveTo>
                <a:lnTo>
                  <a:pt x="0" y="0"/>
                </a:lnTo>
                <a:lnTo>
                  <a:pt x="0" y="8566119"/>
                </a:lnTo>
                <a:lnTo>
                  <a:pt x="5373292" y="8566119"/>
                </a:lnTo>
                <a:lnTo>
                  <a:pt x="537329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16767328" y="-688422"/>
            <a:ext cx="2284867" cy="2284867"/>
          </a:xfrm>
          <a:custGeom>
            <a:avLst/>
            <a:gdLst/>
            <a:ahLst/>
            <a:cxnLst/>
            <a:rect r="r" b="b" t="t" l="l"/>
            <a:pathLst>
              <a:path h="2284867" w="2284867">
                <a:moveTo>
                  <a:pt x="0" y="0"/>
                </a:moveTo>
                <a:lnTo>
                  <a:pt x="2284866" y="0"/>
                </a:lnTo>
                <a:lnTo>
                  <a:pt x="2284866" y="2284867"/>
                </a:lnTo>
                <a:lnTo>
                  <a:pt x="0" y="22848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1920" y="0"/>
            <a:ext cx="7557654" cy="10287000"/>
            <a:chOff x="0" y="0"/>
            <a:chExt cx="2556540" cy="3479800"/>
          </a:xfrm>
        </p:grpSpPr>
        <p:sp>
          <p:nvSpPr>
            <p:cNvPr name="Freeform 3" id="3"/>
            <p:cNvSpPr/>
            <p:nvPr/>
          </p:nvSpPr>
          <p:spPr>
            <a:xfrm flipH="false" flipV="false" rot="0">
              <a:off x="0" y="0"/>
              <a:ext cx="2556540" cy="3479800"/>
            </a:xfrm>
            <a:custGeom>
              <a:avLst/>
              <a:gdLst/>
              <a:ahLst/>
              <a:cxnLst/>
              <a:rect r="r" b="b" t="t" l="l"/>
              <a:pathLst>
                <a:path h="3479800" w="255654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gradFill rotWithShape="true">
              <a:gsLst>
                <a:gs pos="0">
                  <a:srgbClr val="CDFFD8">
                    <a:alpha val="100000"/>
                  </a:srgbClr>
                </a:gs>
                <a:gs pos="100000">
                  <a:srgbClr val="94B9FF">
                    <a:alpha val="100000"/>
                  </a:srgbClr>
                </a:gs>
              </a:gsLst>
              <a:lin ang="0"/>
            </a:gradFill>
          </p:spPr>
        </p:sp>
      </p:grpSp>
      <p:grpSp>
        <p:nvGrpSpPr>
          <p:cNvPr name="Group 4" id="4"/>
          <p:cNvGrpSpPr/>
          <p:nvPr/>
        </p:nvGrpSpPr>
        <p:grpSpPr>
          <a:xfrm rot="0">
            <a:off x="-1764126" y="5814873"/>
            <a:ext cx="8363635" cy="8363635"/>
            <a:chOff x="0" y="0"/>
            <a:chExt cx="11151514" cy="11151514"/>
          </a:xfrm>
        </p:grpSpPr>
        <p:grpSp>
          <p:nvGrpSpPr>
            <p:cNvPr name="Group 5" id="5"/>
            <p:cNvGrpSpPr/>
            <p:nvPr/>
          </p:nvGrpSpPr>
          <p:grpSpPr>
            <a:xfrm rot="0">
              <a:off x="0" y="0"/>
              <a:ext cx="11151514" cy="11151514"/>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adFill rotWithShape="true">
                <a:gsLst>
                  <a:gs pos="0">
                    <a:srgbClr val="0CC0DF">
                      <a:alpha val="10000"/>
                    </a:srgbClr>
                  </a:gs>
                  <a:gs pos="100000">
                    <a:srgbClr val="FFDE59">
                      <a:alpha val="10000"/>
                    </a:srgbClr>
                  </a:gs>
                </a:gsLst>
                <a:lin ang="0"/>
              </a:gradFill>
            </p:spPr>
          </p:sp>
        </p:grpSp>
        <p:grpSp>
          <p:nvGrpSpPr>
            <p:cNvPr name="Group 7" id="7"/>
            <p:cNvGrpSpPr/>
            <p:nvPr/>
          </p:nvGrpSpPr>
          <p:grpSpPr>
            <a:xfrm rot="0">
              <a:off x="1021875" y="1021875"/>
              <a:ext cx="9107765" cy="9107765"/>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4"/>
                </a:srgbClr>
              </a:solidFill>
            </p:spPr>
          </p:sp>
        </p:grpSp>
      </p:grpSp>
      <p:grpSp>
        <p:nvGrpSpPr>
          <p:cNvPr name="Group 9" id="9"/>
          <p:cNvGrpSpPr/>
          <p:nvPr/>
        </p:nvGrpSpPr>
        <p:grpSpPr>
          <a:xfrm rot="0">
            <a:off x="8275424" y="1842277"/>
            <a:ext cx="6881668" cy="1506939"/>
            <a:chOff x="0" y="0"/>
            <a:chExt cx="9175557" cy="2009252"/>
          </a:xfrm>
        </p:grpSpPr>
        <p:grpSp>
          <p:nvGrpSpPr>
            <p:cNvPr name="Group 10" id="10"/>
            <p:cNvGrpSpPr/>
            <p:nvPr/>
          </p:nvGrpSpPr>
          <p:grpSpPr>
            <a:xfrm rot="0">
              <a:off x="0" y="0"/>
              <a:ext cx="9175557" cy="2009252"/>
              <a:chOff x="0" y="0"/>
              <a:chExt cx="3294061" cy="783332"/>
            </a:xfrm>
          </p:grpSpPr>
          <p:sp>
            <p:nvSpPr>
              <p:cNvPr name="Freeform 11" id="11"/>
              <p:cNvSpPr/>
              <p:nvPr/>
            </p:nvSpPr>
            <p:spPr>
              <a:xfrm flipH="false" flipV="false" rot="0">
                <a:off x="0" y="0"/>
                <a:ext cx="3294062" cy="783332"/>
              </a:xfrm>
              <a:custGeom>
                <a:avLst/>
                <a:gdLst/>
                <a:ahLst/>
                <a:cxnLst/>
                <a:rect r="r" b="b" t="t" l="l"/>
                <a:pathLst>
                  <a:path h="783332" w="3294062">
                    <a:moveTo>
                      <a:pt x="3169601" y="783332"/>
                    </a:moveTo>
                    <a:lnTo>
                      <a:pt x="124460" y="783332"/>
                    </a:lnTo>
                    <a:cubicBezTo>
                      <a:pt x="55880" y="783332"/>
                      <a:pt x="0" y="727452"/>
                      <a:pt x="0" y="658872"/>
                    </a:cubicBezTo>
                    <a:lnTo>
                      <a:pt x="0" y="124460"/>
                    </a:lnTo>
                    <a:cubicBezTo>
                      <a:pt x="0" y="55880"/>
                      <a:pt x="55880" y="0"/>
                      <a:pt x="124460" y="0"/>
                    </a:cubicBezTo>
                    <a:lnTo>
                      <a:pt x="3169601" y="0"/>
                    </a:lnTo>
                    <a:cubicBezTo>
                      <a:pt x="3238182" y="0"/>
                      <a:pt x="3294062" y="55880"/>
                      <a:pt x="3294062" y="124460"/>
                    </a:cubicBezTo>
                    <a:lnTo>
                      <a:pt x="3294062" y="658872"/>
                    </a:lnTo>
                    <a:cubicBezTo>
                      <a:pt x="3294062" y="727452"/>
                      <a:pt x="3238182" y="783332"/>
                      <a:pt x="3169601" y="783332"/>
                    </a:cubicBezTo>
                    <a:close/>
                  </a:path>
                </a:pathLst>
              </a:custGeom>
              <a:solidFill>
                <a:srgbClr val="09427D"/>
              </a:solidFill>
            </p:spPr>
          </p:sp>
        </p:grpSp>
        <p:sp>
          <p:nvSpPr>
            <p:cNvPr name="TextBox 12" id="12"/>
            <p:cNvSpPr txBox="true"/>
            <p:nvPr/>
          </p:nvSpPr>
          <p:spPr>
            <a:xfrm rot="0">
              <a:off x="1201037" y="890529"/>
              <a:ext cx="6773482" cy="616039"/>
            </a:xfrm>
            <a:prstGeom prst="rect">
              <a:avLst/>
            </a:prstGeom>
          </p:spPr>
          <p:txBody>
            <a:bodyPr anchor="t" rtlCol="false" tIns="0" lIns="0" bIns="0" rIns="0">
              <a:spAutoFit/>
            </a:bodyPr>
            <a:lstStyle/>
            <a:p>
              <a:pPr>
                <a:lnSpc>
                  <a:spcPts val="3957"/>
                </a:lnSpc>
                <a:spcBef>
                  <a:spcPct val="0"/>
                </a:spcBef>
              </a:pPr>
              <a:r>
                <a:rPr lang="en-US" sz="2826">
                  <a:solidFill>
                    <a:srgbClr val="FFFFFF"/>
                  </a:solidFill>
                  <a:latin typeface="Now"/>
                </a:rPr>
                <a:t>User-Friendly Interface</a:t>
              </a:r>
            </a:p>
          </p:txBody>
        </p:sp>
      </p:grpSp>
      <p:grpSp>
        <p:nvGrpSpPr>
          <p:cNvPr name="Group 13" id="13"/>
          <p:cNvGrpSpPr/>
          <p:nvPr/>
        </p:nvGrpSpPr>
        <p:grpSpPr>
          <a:xfrm rot="0">
            <a:off x="8275424" y="4673687"/>
            <a:ext cx="6881668" cy="1502177"/>
            <a:chOff x="0" y="0"/>
            <a:chExt cx="9175557" cy="2002903"/>
          </a:xfrm>
        </p:grpSpPr>
        <p:grpSp>
          <p:nvGrpSpPr>
            <p:cNvPr name="Group 14" id="14"/>
            <p:cNvGrpSpPr/>
            <p:nvPr/>
          </p:nvGrpSpPr>
          <p:grpSpPr>
            <a:xfrm rot="0">
              <a:off x="0" y="0"/>
              <a:ext cx="9175557" cy="2002903"/>
              <a:chOff x="0" y="0"/>
              <a:chExt cx="3294061" cy="781892"/>
            </a:xfrm>
          </p:grpSpPr>
          <p:sp>
            <p:nvSpPr>
              <p:cNvPr name="Freeform 15" id="15"/>
              <p:cNvSpPr/>
              <p:nvPr/>
            </p:nvSpPr>
            <p:spPr>
              <a:xfrm flipH="false" flipV="false" rot="0">
                <a:off x="0" y="0"/>
                <a:ext cx="3294062" cy="781892"/>
              </a:xfrm>
              <a:custGeom>
                <a:avLst/>
                <a:gdLst/>
                <a:ahLst/>
                <a:cxnLst/>
                <a:rect r="r" b="b" t="t" l="l"/>
                <a:pathLst>
                  <a:path h="781892" w="3294062">
                    <a:moveTo>
                      <a:pt x="3169601" y="781892"/>
                    </a:moveTo>
                    <a:lnTo>
                      <a:pt x="124460" y="781892"/>
                    </a:lnTo>
                    <a:cubicBezTo>
                      <a:pt x="55880" y="781892"/>
                      <a:pt x="0" y="726012"/>
                      <a:pt x="0" y="657432"/>
                    </a:cubicBezTo>
                    <a:lnTo>
                      <a:pt x="0" y="124460"/>
                    </a:lnTo>
                    <a:cubicBezTo>
                      <a:pt x="0" y="55880"/>
                      <a:pt x="55880" y="0"/>
                      <a:pt x="124460" y="0"/>
                    </a:cubicBezTo>
                    <a:lnTo>
                      <a:pt x="3169601" y="0"/>
                    </a:lnTo>
                    <a:cubicBezTo>
                      <a:pt x="3238182" y="0"/>
                      <a:pt x="3294062" y="55880"/>
                      <a:pt x="3294062" y="124460"/>
                    </a:cubicBezTo>
                    <a:lnTo>
                      <a:pt x="3294062" y="657432"/>
                    </a:lnTo>
                    <a:cubicBezTo>
                      <a:pt x="3294062" y="726012"/>
                      <a:pt x="3238182" y="781892"/>
                      <a:pt x="3169601" y="781892"/>
                    </a:cubicBezTo>
                    <a:close/>
                  </a:path>
                </a:pathLst>
              </a:custGeom>
              <a:solidFill>
                <a:srgbClr val="162942"/>
              </a:solidFill>
            </p:spPr>
          </p:sp>
        </p:grpSp>
        <p:sp>
          <p:nvSpPr>
            <p:cNvPr name="TextBox 16" id="16"/>
            <p:cNvSpPr txBox="true"/>
            <p:nvPr/>
          </p:nvSpPr>
          <p:spPr>
            <a:xfrm rot="0">
              <a:off x="1201037" y="888285"/>
              <a:ext cx="6689681" cy="611933"/>
            </a:xfrm>
            <a:prstGeom prst="rect">
              <a:avLst/>
            </a:prstGeom>
          </p:spPr>
          <p:txBody>
            <a:bodyPr anchor="t" rtlCol="false" tIns="0" lIns="0" bIns="0" rIns="0">
              <a:spAutoFit/>
            </a:bodyPr>
            <a:lstStyle/>
            <a:p>
              <a:pPr algn="l" marL="0" indent="0" lvl="0">
                <a:lnSpc>
                  <a:spcPts val="3972"/>
                </a:lnSpc>
                <a:spcBef>
                  <a:spcPct val="0"/>
                </a:spcBef>
              </a:pPr>
              <a:r>
                <a:rPr lang="en-US" sz="2837">
                  <a:solidFill>
                    <a:srgbClr val="FFFFFF"/>
                  </a:solidFill>
                  <a:latin typeface="Now"/>
                </a:rPr>
                <a:t>Personalization</a:t>
              </a:r>
            </a:p>
          </p:txBody>
        </p:sp>
      </p:grpSp>
      <p:grpSp>
        <p:nvGrpSpPr>
          <p:cNvPr name="Group 17" id="17"/>
          <p:cNvGrpSpPr/>
          <p:nvPr/>
        </p:nvGrpSpPr>
        <p:grpSpPr>
          <a:xfrm rot="0">
            <a:off x="8275424" y="7605711"/>
            <a:ext cx="6881668" cy="1504046"/>
            <a:chOff x="0" y="0"/>
            <a:chExt cx="9175557" cy="2005395"/>
          </a:xfrm>
        </p:grpSpPr>
        <p:grpSp>
          <p:nvGrpSpPr>
            <p:cNvPr name="Group 18" id="18"/>
            <p:cNvGrpSpPr/>
            <p:nvPr/>
          </p:nvGrpSpPr>
          <p:grpSpPr>
            <a:xfrm rot="0">
              <a:off x="0" y="0"/>
              <a:ext cx="9175557" cy="2005395"/>
              <a:chOff x="0" y="0"/>
              <a:chExt cx="3294061" cy="781828"/>
            </a:xfrm>
          </p:grpSpPr>
          <p:sp>
            <p:nvSpPr>
              <p:cNvPr name="Freeform 19" id="19"/>
              <p:cNvSpPr/>
              <p:nvPr/>
            </p:nvSpPr>
            <p:spPr>
              <a:xfrm flipH="false" flipV="false" rot="0">
                <a:off x="0" y="0"/>
                <a:ext cx="3294062" cy="781828"/>
              </a:xfrm>
              <a:custGeom>
                <a:avLst/>
                <a:gdLst/>
                <a:ahLst/>
                <a:cxnLst/>
                <a:rect r="r" b="b" t="t" l="l"/>
                <a:pathLst>
                  <a:path h="781828" w="3294062">
                    <a:moveTo>
                      <a:pt x="3169601" y="781828"/>
                    </a:moveTo>
                    <a:lnTo>
                      <a:pt x="124460" y="781828"/>
                    </a:lnTo>
                    <a:cubicBezTo>
                      <a:pt x="55880" y="781828"/>
                      <a:pt x="0" y="725948"/>
                      <a:pt x="0" y="657368"/>
                    </a:cubicBezTo>
                    <a:lnTo>
                      <a:pt x="0" y="124460"/>
                    </a:lnTo>
                    <a:cubicBezTo>
                      <a:pt x="0" y="55880"/>
                      <a:pt x="55880" y="0"/>
                      <a:pt x="124460" y="0"/>
                    </a:cubicBezTo>
                    <a:lnTo>
                      <a:pt x="3169601" y="0"/>
                    </a:lnTo>
                    <a:cubicBezTo>
                      <a:pt x="3238182" y="0"/>
                      <a:pt x="3294062" y="55880"/>
                      <a:pt x="3294062" y="124460"/>
                    </a:cubicBezTo>
                    <a:lnTo>
                      <a:pt x="3294062" y="657368"/>
                    </a:lnTo>
                    <a:cubicBezTo>
                      <a:pt x="3294062" y="725948"/>
                      <a:pt x="3238182" y="781828"/>
                      <a:pt x="3169601" y="781828"/>
                    </a:cubicBezTo>
                    <a:close/>
                  </a:path>
                </a:pathLst>
              </a:custGeom>
              <a:solidFill>
                <a:srgbClr val="09427D"/>
              </a:solidFill>
            </p:spPr>
          </p:sp>
        </p:grpSp>
        <p:sp>
          <p:nvSpPr>
            <p:cNvPr name="TextBox 20" id="20"/>
            <p:cNvSpPr txBox="true"/>
            <p:nvPr/>
          </p:nvSpPr>
          <p:spPr>
            <a:xfrm rot="0">
              <a:off x="1201037" y="890529"/>
              <a:ext cx="6577946" cy="612182"/>
            </a:xfrm>
            <a:prstGeom prst="rect">
              <a:avLst/>
            </a:prstGeom>
          </p:spPr>
          <p:txBody>
            <a:bodyPr anchor="t" rtlCol="false" tIns="0" lIns="0" bIns="0" rIns="0">
              <a:spAutoFit/>
            </a:bodyPr>
            <a:lstStyle/>
            <a:p>
              <a:pPr algn="l" marL="0" indent="0" lvl="0">
                <a:lnSpc>
                  <a:spcPts val="3961"/>
                </a:lnSpc>
                <a:spcBef>
                  <a:spcPct val="0"/>
                </a:spcBef>
              </a:pPr>
              <a:r>
                <a:rPr lang="en-US" sz="2829">
                  <a:solidFill>
                    <a:srgbClr val="FFFFFF"/>
                  </a:solidFill>
                  <a:latin typeface="Now"/>
                </a:rPr>
                <a:t>Secure and Private</a:t>
              </a:r>
            </a:p>
          </p:txBody>
        </p:sp>
      </p:grpSp>
      <p:sp>
        <p:nvSpPr>
          <p:cNvPr name="TextBox 21" id="21"/>
          <p:cNvSpPr txBox="true"/>
          <p:nvPr/>
        </p:nvSpPr>
        <p:spPr>
          <a:xfrm rot="0">
            <a:off x="1406317" y="1355143"/>
            <a:ext cx="4826257" cy="974268"/>
          </a:xfrm>
          <a:prstGeom prst="rect">
            <a:avLst/>
          </a:prstGeom>
        </p:spPr>
        <p:txBody>
          <a:bodyPr anchor="t" rtlCol="false" tIns="0" lIns="0" bIns="0" rIns="0">
            <a:spAutoFit/>
          </a:bodyPr>
          <a:lstStyle/>
          <a:p>
            <a:pPr>
              <a:lnSpc>
                <a:spcPts val="7680"/>
              </a:lnSpc>
            </a:pPr>
            <a:r>
              <a:rPr lang="en-US" sz="6400">
                <a:solidFill>
                  <a:srgbClr val="F5F5EF"/>
                </a:solidFill>
                <a:latin typeface="Now Bold"/>
              </a:rPr>
              <a:t>Features</a:t>
            </a:r>
          </a:p>
        </p:txBody>
      </p:sp>
      <p:sp>
        <p:nvSpPr>
          <p:cNvPr name="Freeform 22" id="22"/>
          <p:cNvSpPr/>
          <p:nvPr/>
        </p:nvSpPr>
        <p:spPr>
          <a:xfrm flipH="false" flipV="false" rot="0">
            <a:off x="0" y="3349216"/>
            <a:ext cx="7265405" cy="6647475"/>
          </a:xfrm>
          <a:custGeom>
            <a:avLst/>
            <a:gdLst/>
            <a:ahLst/>
            <a:cxnLst/>
            <a:rect r="r" b="b" t="t" l="l"/>
            <a:pathLst>
              <a:path h="6647475" w="7265405">
                <a:moveTo>
                  <a:pt x="0" y="0"/>
                </a:moveTo>
                <a:lnTo>
                  <a:pt x="7265405" y="0"/>
                </a:lnTo>
                <a:lnTo>
                  <a:pt x="7265405" y="6647474"/>
                </a:lnTo>
                <a:lnTo>
                  <a:pt x="0" y="6647474"/>
                </a:lnTo>
                <a:lnTo>
                  <a:pt x="0" y="0"/>
                </a:lnTo>
                <a:close/>
              </a:path>
            </a:pathLst>
          </a:custGeom>
          <a:blipFill>
            <a:blip r:embed="rId2"/>
            <a:stretch>
              <a:fillRect l="0" t="0" r="-62494" b="0"/>
            </a:stretch>
          </a:blipFill>
        </p:spPr>
      </p:sp>
      <p:sp>
        <p:nvSpPr>
          <p:cNvPr name="Freeform 23" id="23"/>
          <p:cNvSpPr/>
          <p:nvPr/>
        </p:nvSpPr>
        <p:spPr>
          <a:xfrm flipH="true" flipV="false" rot="0">
            <a:off x="13388978" y="3798849"/>
            <a:ext cx="5373293" cy="8566119"/>
          </a:xfrm>
          <a:custGeom>
            <a:avLst/>
            <a:gdLst/>
            <a:ahLst/>
            <a:cxnLst/>
            <a:rect r="r" b="b" t="t" l="l"/>
            <a:pathLst>
              <a:path h="8566119" w="5373293">
                <a:moveTo>
                  <a:pt x="5373292" y="0"/>
                </a:moveTo>
                <a:lnTo>
                  <a:pt x="0" y="0"/>
                </a:lnTo>
                <a:lnTo>
                  <a:pt x="0" y="8566119"/>
                </a:lnTo>
                <a:lnTo>
                  <a:pt x="5373292" y="8566119"/>
                </a:lnTo>
                <a:lnTo>
                  <a:pt x="537329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16833270" y="-929724"/>
            <a:ext cx="2284867" cy="2284867"/>
          </a:xfrm>
          <a:custGeom>
            <a:avLst/>
            <a:gdLst/>
            <a:ahLst/>
            <a:cxnLst/>
            <a:rect r="r" b="b" t="t" l="l"/>
            <a:pathLst>
              <a:path h="2284867" w="2284867">
                <a:moveTo>
                  <a:pt x="0" y="0"/>
                </a:moveTo>
                <a:lnTo>
                  <a:pt x="2284867" y="0"/>
                </a:lnTo>
                <a:lnTo>
                  <a:pt x="2284867" y="2284867"/>
                </a:lnTo>
                <a:lnTo>
                  <a:pt x="0" y="22848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4BFDB"/>
        </a:solidFill>
      </p:bgPr>
    </p:bg>
    <p:spTree>
      <p:nvGrpSpPr>
        <p:cNvPr id="1" name=""/>
        <p:cNvGrpSpPr/>
        <p:nvPr/>
      </p:nvGrpSpPr>
      <p:grpSpPr>
        <a:xfrm>
          <a:off x="0" y="0"/>
          <a:ext cx="0" cy="0"/>
          <a:chOff x="0" y="0"/>
          <a:chExt cx="0" cy="0"/>
        </a:xfrm>
      </p:grpSpPr>
      <p:sp>
        <p:nvSpPr>
          <p:cNvPr name="TextBox 2" id="2"/>
          <p:cNvSpPr txBox="true"/>
          <p:nvPr/>
        </p:nvSpPr>
        <p:spPr>
          <a:xfrm rot="0">
            <a:off x="1140110" y="370479"/>
            <a:ext cx="9156674" cy="1425575"/>
          </a:xfrm>
          <a:prstGeom prst="rect">
            <a:avLst/>
          </a:prstGeom>
        </p:spPr>
        <p:txBody>
          <a:bodyPr anchor="t" rtlCol="false" tIns="0" lIns="0" bIns="0" rIns="0">
            <a:spAutoFit/>
          </a:bodyPr>
          <a:lstStyle/>
          <a:p>
            <a:pPr>
              <a:lnSpc>
                <a:spcPts val="10450"/>
              </a:lnSpc>
            </a:pPr>
            <a:r>
              <a:rPr lang="en-US" sz="9500">
                <a:solidFill>
                  <a:srgbClr val="FFFFFF"/>
                </a:solidFill>
                <a:latin typeface="Canva Sans 1 Bold"/>
              </a:rPr>
              <a:t>User Interface</a:t>
            </a:r>
          </a:p>
        </p:txBody>
      </p:sp>
      <p:grpSp>
        <p:nvGrpSpPr>
          <p:cNvPr name="Group 3" id="3"/>
          <p:cNvGrpSpPr/>
          <p:nvPr/>
        </p:nvGrpSpPr>
        <p:grpSpPr>
          <a:xfrm rot="0">
            <a:off x="6920059" y="2480760"/>
            <a:ext cx="1828800" cy="1828800"/>
            <a:chOff x="0" y="0"/>
            <a:chExt cx="3251200" cy="3251200"/>
          </a:xfrm>
        </p:grpSpPr>
        <p:sp>
          <p:nvSpPr>
            <p:cNvPr name="Freeform 4" id="4"/>
            <p:cNvSpPr/>
            <p:nvPr/>
          </p:nvSpPr>
          <p:spPr>
            <a:xfrm flipH="false" flipV="false" rot="0">
              <a:off x="0" y="0"/>
              <a:ext cx="3251200" cy="3251200"/>
            </a:xfrm>
            <a:custGeom>
              <a:avLst/>
              <a:gdLst/>
              <a:ahLst/>
              <a:cxnLst/>
              <a:rect r="r" b="b" t="t" l="l"/>
              <a:pathLst>
                <a:path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D9959"/>
            </a:solidFill>
          </p:spPr>
        </p:sp>
        <p:sp>
          <p:nvSpPr>
            <p:cNvPr name="TextBox 5" id="5"/>
            <p:cNvSpPr txBox="true"/>
            <p:nvPr/>
          </p:nvSpPr>
          <p:spPr>
            <a:xfrm>
              <a:off x="152400" y="215900"/>
              <a:ext cx="2946400" cy="2781300"/>
            </a:xfrm>
            <a:prstGeom prst="rect">
              <a:avLst/>
            </a:prstGeom>
          </p:spPr>
          <p:txBody>
            <a:bodyPr anchor="t" rtlCol="false" tIns="50800" lIns="50800" bIns="50800" rIns="50800"/>
            <a:lstStyle/>
            <a:p>
              <a:pPr>
                <a:lnSpc>
                  <a:spcPts val="1679"/>
                </a:lnSpc>
              </a:pPr>
            </a:p>
            <a:p>
              <a:pPr>
                <a:lnSpc>
                  <a:spcPts val="2659"/>
                </a:lnSpc>
              </a:pPr>
            </a:p>
            <a:p>
              <a:pPr>
                <a:lnSpc>
                  <a:spcPts val="1959"/>
                </a:lnSpc>
              </a:pPr>
              <a:r>
                <a:rPr lang="en-US" sz="1399">
                  <a:solidFill>
                    <a:srgbClr val="000000"/>
                  </a:solidFill>
                  <a:latin typeface="Arimo Bold"/>
                </a:rPr>
                <a:t>     Book Medicine</a:t>
              </a:r>
            </a:p>
            <a:p>
              <a:pPr>
                <a:lnSpc>
                  <a:spcPts val="1679"/>
                </a:lnSpc>
              </a:pPr>
            </a:p>
          </p:txBody>
        </p:sp>
      </p:grpSp>
      <p:grpSp>
        <p:nvGrpSpPr>
          <p:cNvPr name="Group 6" id="6"/>
          <p:cNvGrpSpPr/>
          <p:nvPr/>
        </p:nvGrpSpPr>
        <p:grpSpPr>
          <a:xfrm rot="0">
            <a:off x="1321829" y="5152332"/>
            <a:ext cx="1828800" cy="1828800"/>
            <a:chOff x="0" y="0"/>
            <a:chExt cx="3251200" cy="3251200"/>
          </a:xfrm>
        </p:grpSpPr>
        <p:sp>
          <p:nvSpPr>
            <p:cNvPr name="Freeform 7" id="7"/>
            <p:cNvSpPr/>
            <p:nvPr/>
          </p:nvSpPr>
          <p:spPr>
            <a:xfrm flipH="false" flipV="false" rot="0">
              <a:off x="0" y="0"/>
              <a:ext cx="3251200" cy="3251200"/>
            </a:xfrm>
            <a:custGeom>
              <a:avLst/>
              <a:gdLst/>
              <a:ahLst/>
              <a:cxnLst/>
              <a:rect r="r" b="b" t="t" l="l"/>
              <a:pathLst>
                <a:path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DEF94"/>
            </a:solidFill>
          </p:spPr>
        </p:sp>
        <p:sp>
          <p:nvSpPr>
            <p:cNvPr name="TextBox 8" id="8"/>
            <p:cNvSpPr txBox="true"/>
            <p:nvPr/>
          </p:nvSpPr>
          <p:spPr>
            <a:xfrm>
              <a:off x="152400" y="215900"/>
              <a:ext cx="2946400" cy="2781300"/>
            </a:xfrm>
            <a:prstGeom prst="rect">
              <a:avLst/>
            </a:prstGeom>
          </p:spPr>
          <p:txBody>
            <a:bodyPr anchor="t" rtlCol="false" tIns="50800" lIns="50800" bIns="50800" rIns="50800"/>
            <a:lstStyle/>
            <a:p>
              <a:pPr>
                <a:lnSpc>
                  <a:spcPts val="1679"/>
                </a:lnSpc>
              </a:pPr>
              <a:r>
                <a:rPr lang="en-US" sz="1200">
                  <a:solidFill>
                    <a:srgbClr val="000000"/>
                  </a:solidFill>
                  <a:latin typeface="Arimo"/>
                </a:rPr>
                <a:t>Home</a:t>
              </a:r>
            </a:p>
            <a:p>
              <a:pPr>
                <a:lnSpc>
                  <a:spcPts val="1679"/>
                </a:lnSpc>
              </a:pPr>
            </a:p>
            <a:p>
              <a:pPr>
                <a:lnSpc>
                  <a:spcPts val="1679"/>
                </a:lnSpc>
              </a:pPr>
            </a:p>
            <a:p>
              <a:pPr>
                <a:lnSpc>
                  <a:spcPts val="1679"/>
                </a:lnSpc>
              </a:pPr>
            </a:p>
            <a:p>
              <a:pPr>
                <a:lnSpc>
                  <a:spcPts val="1679"/>
                </a:lnSpc>
              </a:pPr>
              <a:r>
                <a:rPr lang="en-US" sz="1200">
                  <a:solidFill>
                    <a:srgbClr val="000000"/>
                  </a:solidFill>
                  <a:latin typeface="Arimo"/>
                </a:rPr>
                <a:t>REGISTER      LOGIN</a:t>
              </a:r>
            </a:p>
          </p:txBody>
        </p:sp>
      </p:grpSp>
      <p:grpSp>
        <p:nvGrpSpPr>
          <p:cNvPr name="Group 9" id="9"/>
          <p:cNvGrpSpPr/>
          <p:nvPr/>
        </p:nvGrpSpPr>
        <p:grpSpPr>
          <a:xfrm rot="0">
            <a:off x="10076989" y="2457550"/>
            <a:ext cx="1828800" cy="1860753"/>
            <a:chOff x="0" y="0"/>
            <a:chExt cx="3251200" cy="3308006"/>
          </a:xfrm>
        </p:grpSpPr>
        <p:sp>
          <p:nvSpPr>
            <p:cNvPr name="Freeform 10" id="10"/>
            <p:cNvSpPr/>
            <p:nvPr/>
          </p:nvSpPr>
          <p:spPr>
            <a:xfrm flipH="false" flipV="false" rot="0">
              <a:off x="0" y="0"/>
              <a:ext cx="3251200" cy="3308006"/>
            </a:xfrm>
            <a:custGeom>
              <a:avLst/>
              <a:gdLst/>
              <a:ahLst/>
              <a:cxnLst/>
              <a:rect r="r" b="b" t="t" l="l"/>
              <a:pathLst>
                <a:path h="3308006" w="3251200">
                  <a:moveTo>
                    <a:pt x="3251200" y="25400"/>
                  </a:moveTo>
                  <a:cubicBezTo>
                    <a:pt x="3251200" y="11372"/>
                    <a:pt x="3239833" y="0"/>
                    <a:pt x="3225800" y="0"/>
                  </a:cubicBezTo>
                  <a:lnTo>
                    <a:pt x="25400" y="0"/>
                  </a:lnTo>
                  <a:cubicBezTo>
                    <a:pt x="11372" y="0"/>
                    <a:pt x="0" y="11372"/>
                    <a:pt x="0" y="25400"/>
                  </a:cubicBezTo>
                  <a:lnTo>
                    <a:pt x="0" y="3282606"/>
                  </a:lnTo>
                  <a:cubicBezTo>
                    <a:pt x="0" y="3296639"/>
                    <a:pt x="11372" y="3308006"/>
                    <a:pt x="25400" y="3308006"/>
                  </a:cubicBezTo>
                  <a:lnTo>
                    <a:pt x="3225800" y="3308006"/>
                  </a:lnTo>
                  <a:cubicBezTo>
                    <a:pt x="3239833" y="3308006"/>
                    <a:pt x="3251200" y="3296639"/>
                    <a:pt x="3251200" y="3282606"/>
                  </a:cubicBezTo>
                  <a:lnTo>
                    <a:pt x="3251200" y="25400"/>
                  </a:lnTo>
                  <a:close/>
                </a:path>
              </a:pathLst>
            </a:custGeom>
            <a:solidFill>
              <a:srgbClr val="E1DFDF"/>
            </a:solidFill>
          </p:spPr>
        </p:sp>
        <p:sp>
          <p:nvSpPr>
            <p:cNvPr name="TextBox 11" id="11"/>
            <p:cNvSpPr txBox="true"/>
            <p:nvPr/>
          </p:nvSpPr>
          <p:spPr>
            <a:xfrm>
              <a:off x="152400" y="215900"/>
              <a:ext cx="2946400" cy="2781300"/>
            </a:xfrm>
            <a:prstGeom prst="rect">
              <a:avLst/>
            </a:prstGeom>
          </p:spPr>
          <p:txBody>
            <a:bodyPr anchor="t" rtlCol="false" tIns="50800" lIns="50800" bIns="50800" rIns="50800"/>
            <a:lstStyle/>
            <a:p>
              <a:pPr>
                <a:lnSpc>
                  <a:spcPts val="1679"/>
                </a:lnSpc>
              </a:pPr>
            </a:p>
            <a:p>
              <a:pPr marL="259080" indent="-129540" lvl="1">
                <a:lnSpc>
                  <a:spcPts val="1679"/>
                </a:lnSpc>
                <a:buFont typeface="Arial"/>
                <a:buChar char="•"/>
              </a:pPr>
              <a:r>
                <a:rPr lang="en-US" sz="1200">
                  <a:solidFill>
                    <a:srgbClr val="000000"/>
                  </a:solidFill>
                  <a:latin typeface="Arimo"/>
                </a:rPr>
                <a:t>Paracetamol</a:t>
              </a:r>
            </a:p>
            <a:p>
              <a:pPr marL="259080" indent="-129540" lvl="1">
                <a:lnSpc>
                  <a:spcPts val="1679"/>
                </a:lnSpc>
                <a:buFont typeface="Arial"/>
                <a:buChar char="•"/>
              </a:pPr>
              <a:r>
                <a:rPr lang="en-US" sz="1200">
                  <a:solidFill>
                    <a:srgbClr val="000000"/>
                  </a:solidFill>
                  <a:latin typeface="Arimo"/>
                </a:rPr>
                <a:t>Dettol</a:t>
              </a:r>
            </a:p>
            <a:p>
              <a:pPr marL="259080" indent="-129540" lvl="1">
                <a:lnSpc>
                  <a:spcPts val="1679"/>
                </a:lnSpc>
                <a:buFont typeface="Arial"/>
                <a:buChar char="•"/>
              </a:pPr>
              <a:r>
                <a:rPr lang="en-US" sz="1200">
                  <a:solidFill>
                    <a:srgbClr val="000000"/>
                  </a:solidFill>
                  <a:latin typeface="Arimo"/>
                </a:rPr>
                <a:t>.............</a:t>
              </a:r>
            </a:p>
            <a:p>
              <a:pPr marL="259080" indent="-129540" lvl="1">
                <a:lnSpc>
                  <a:spcPts val="1679"/>
                </a:lnSpc>
                <a:buFont typeface="Arial"/>
                <a:buChar char="•"/>
              </a:pPr>
              <a:r>
                <a:rPr lang="en-US" sz="1200">
                  <a:solidFill>
                    <a:srgbClr val="000000"/>
                  </a:solidFill>
                  <a:latin typeface="Arimo"/>
                </a:rPr>
                <a:t>.............</a:t>
              </a:r>
            </a:p>
            <a:p>
              <a:pPr>
                <a:lnSpc>
                  <a:spcPts val="1679"/>
                </a:lnSpc>
              </a:pPr>
              <a:r>
                <a:rPr lang="en-US" sz="1200">
                  <a:solidFill>
                    <a:srgbClr val="000000"/>
                  </a:solidFill>
                  <a:latin typeface="Arimo"/>
                </a:rPr>
                <a:t>                     </a:t>
              </a:r>
            </a:p>
            <a:p>
              <a:pPr>
                <a:lnSpc>
                  <a:spcPts val="1679"/>
                </a:lnSpc>
              </a:pPr>
              <a:r>
                <a:rPr lang="en-US" sz="1200">
                  <a:solidFill>
                    <a:srgbClr val="000000"/>
                  </a:solidFill>
                  <a:latin typeface="Arimo"/>
                </a:rPr>
                <a:t>                      Buy</a:t>
              </a:r>
            </a:p>
          </p:txBody>
        </p:sp>
      </p:grpSp>
      <p:sp>
        <p:nvSpPr>
          <p:cNvPr name="AutoShape 12" id="12"/>
          <p:cNvSpPr/>
          <p:nvPr/>
        </p:nvSpPr>
        <p:spPr>
          <a:xfrm flipV="true">
            <a:off x="8748859" y="3387927"/>
            <a:ext cx="1328131" cy="7233"/>
          </a:xfrm>
          <a:prstGeom prst="line">
            <a:avLst/>
          </a:prstGeom>
          <a:ln cap="flat" w="19050">
            <a:solidFill>
              <a:srgbClr val="000000"/>
            </a:solidFill>
            <a:prstDash val="solid"/>
            <a:headEnd type="none" len="sm" w="sm"/>
            <a:tailEnd type="triangle" len="med" w="lg"/>
          </a:ln>
        </p:spPr>
      </p:sp>
      <p:sp>
        <p:nvSpPr>
          <p:cNvPr name="AutoShape 13" id="13"/>
          <p:cNvSpPr/>
          <p:nvPr/>
        </p:nvSpPr>
        <p:spPr>
          <a:xfrm flipV="true">
            <a:off x="11905789" y="3366587"/>
            <a:ext cx="1938090" cy="21341"/>
          </a:xfrm>
          <a:prstGeom prst="line">
            <a:avLst/>
          </a:prstGeom>
          <a:ln cap="flat" w="19050">
            <a:solidFill>
              <a:srgbClr val="000000"/>
            </a:solidFill>
            <a:prstDash val="solid"/>
            <a:headEnd type="none" len="sm" w="sm"/>
            <a:tailEnd type="triangle" len="med" w="lg"/>
          </a:ln>
        </p:spPr>
      </p:sp>
      <p:sp>
        <p:nvSpPr>
          <p:cNvPr name="AutoShape 14" id="14"/>
          <p:cNvSpPr/>
          <p:nvPr/>
        </p:nvSpPr>
        <p:spPr>
          <a:xfrm flipV="true">
            <a:off x="4946630" y="3385636"/>
            <a:ext cx="77" cy="5366354"/>
          </a:xfrm>
          <a:prstGeom prst="line">
            <a:avLst/>
          </a:prstGeom>
          <a:ln cap="flat" w="19050">
            <a:solidFill>
              <a:srgbClr val="000000"/>
            </a:solidFill>
            <a:prstDash val="solid"/>
            <a:headEnd type="none" len="sm" w="sm"/>
            <a:tailEnd type="none" len="sm" w="sm"/>
          </a:ln>
        </p:spPr>
      </p:sp>
      <p:sp>
        <p:nvSpPr>
          <p:cNvPr name="AutoShape 15" id="15"/>
          <p:cNvSpPr/>
          <p:nvPr/>
        </p:nvSpPr>
        <p:spPr>
          <a:xfrm flipV="true">
            <a:off x="4946707" y="3395160"/>
            <a:ext cx="1973352" cy="15977"/>
          </a:xfrm>
          <a:prstGeom prst="line">
            <a:avLst/>
          </a:prstGeom>
          <a:ln cap="flat" w="19050">
            <a:solidFill>
              <a:srgbClr val="000000"/>
            </a:solidFill>
            <a:prstDash val="solid"/>
            <a:headEnd type="none" len="sm" w="sm"/>
            <a:tailEnd type="triangle" len="med" w="lg"/>
          </a:ln>
        </p:spPr>
      </p:sp>
      <p:sp>
        <p:nvSpPr>
          <p:cNvPr name="AutoShape 16" id="16"/>
          <p:cNvSpPr/>
          <p:nvPr/>
        </p:nvSpPr>
        <p:spPr>
          <a:xfrm flipV="true">
            <a:off x="3150629" y="6057207"/>
            <a:ext cx="1786364" cy="9525"/>
          </a:xfrm>
          <a:prstGeom prst="line">
            <a:avLst/>
          </a:prstGeom>
          <a:ln cap="flat" w="19050">
            <a:solidFill>
              <a:srgbClr val="000000"/>
            </a:solidFill>
            <a:prstDash val="solid"/>
            <a:headEnd type="diamond" len="lg" w="lg"/>
            <a:tailEnd type="diamond" len="lg" w="lg"/>
          </a:ln>
        </p:spPr>
      </p:sp>
      <p:grpSp>
        <p:nvGrpSpPr>
          <p:cNvPr name="Group 17" id="17"/>
          <p:cNvGrpSpPr/>
          <p:nvPr/>
        </p:nvGrpSpPr>
        <p:grpSpPr>
          <a:xfrm rot="0">
            <a:off x="6910611" y="5146424"/>
            <a:ext cx="1828800" cy="1828800"/>
            <a:chOff x="0" y="0"/>
            <a:chExt cx="3251200" cy="3251200"/>
          </a:xfrm>
        </p:grpSpPr>
        <p:sp>
          <p:nvSpPr>
            <p:cNvPr name="Freeform 18" id="18"/>
            <p:cNvSpPr/>
            <p:nvPr/>
          </p:nvSpPr>
          <p:spPr>
            <a:xfrm flipH="false" flipV="false" rot="0">
              <a:off x="0" y="0"/>
              <a:ext cx="3251200" cy="3251200"/>
            </a:xfrm>
            <a:custGeom>
              <a:avLst/>
              <a:gdLst/>
              <a:ahLst/>
              <a:cxnLst/>
              <a:rect r="r" b="b" t="t" l="l"/>
              <a:pathLst>
                <a:path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D9959"/>
            </a:solidFill>
          </p:spPr>
        </p:sp>
        <p:sp>
          <p:nvSpPr>
            <p:cNvPr name="TextBox 19" id="19"/>
            <p:cNvSpPr txBox="true"/>
            <p:nvPr/>
          </p:nvSpPr>
          <p:spPr>
            <a:xfrm>
              <a:off x="152400" y="215900"/>
              <a:ext cx="2946400" cy="2781300"/>
            </a:xfrm>
            <a:prstGeom prst="rect">
              <a:avLst/>
            </a:prstGeom>
          </p:spPr>
          <p:txBody>
            <a:bodyPr anchor="t" rtlCol="false" tIns="50800" lIns="50800" bIns="50800" rIns="50800"/>
            <a:lstStyle/>
            <a:p>
              <a:pPr>
                <a:lnSpc>
                  <a:spcPts val="1679"/>
                </a:lnSpc>
              </a:pPr>
            </a:p>
            <a:p>
              <a:pPr>
                <a:lnSpc>
                  <a:spcPts val="1679"/>
                </a:lnSpc>
              </a:pPr>
            </a:p>
            <a:p>
              <a:pPr>
                <a:lnSpc>
                  <a:spcPts val="1679"/>
                </a:lnSpc>
              </a:pPr>
            </a:p>
            <a:p>
              <a:pPr algn="ctr">
                <a:lnSpc>
                  <a:spcPts val="2099"/>
                </a:lnSpc>
              </a:pPr>
              <a:r>
                <a:rPr lang="en-US" sz="1499">
                  <a:solidFill>
                    <a:srgbClr val="000000"/>
                  </a:solidFill>
                  <a:latin typeface="Arimo Bold"/>
                </a:rPr>
                <a:t>   Never Miss a Dose</a:t>
              </a:r>
            </a:p>
            <a:p>
              <a:pPr algn="ctr">
                <a:lnSpc>
                  <a:spcPts val="2099"/>
                </a:lnSpc>
              </a:pPr>
            </a:p>
          </p:txBody>
        </p:sp>
      </p:grpSp>
      <p:grpSp>
        <p:nvGrpSpPr>
          <p:cNvPr name="Group 20" id="20"/>
          <p:cNvGrpSpPr/>
          <p:nvPr/>
        </p:nvGrpSpPr>
        <p:grpSpPr>
          <a:xfrm rot="0">
            <a:off x="10067541" y="5130447"/>
            <a:ext cx="1828800" cy="1860753"/>
            <a:chOff x="0" y="0"/>
            <a:chExt cx="3251200" cy="3308006"/>
          </a:xfrm>
        </p:grpSpPr>
        <p:sp>
          <p:nvSpPr>
            <p:cNvPr name="Freeform 21" id="21"/>
            <p:cNvSpPr/>
            <p:nvPr/>
          </p:nvSpPr>
          <p:spPr>
            <a:xfrm flipH="false" flipV="false" rot="0">
              <a:off x="0" y="0"/>
              <a:ext cx="3251200" cy="3308006"/>
            </a:xfrm>
            <a:custGeom>
              <a:avLst/>
              <a:gdLst/>
              <a:ahLst/>
              <a:cxnLst/>
              <a:rect r="r" b="b" t="t" l="l"/>
              <a:pathLst>
                <a:path h="3308006" w="3251200">
                  <a:moveTo>
                    <a:pt x="3251200" y="25400"/>
                  </a:moveTo>
                  <a:cubicBezTo>
                    <a:pt x="3251200" y="11372"/>
                    <a:pt x="3239833" y="0"/>
                    <a:pt x="3225800" y="0"/>
                  </a:cubicBezTo>
                  <a:lnTo>
                    <a:pt x="25400" y="0"/>
                  </a:lnTo>
                  <a:cubicBezTo>
                    <a:pt x="11372" y="0"/>
                    <a:pt x="0" y="11372"/>
                    <a:pt x="0" y="25400"/>
                  </a:cubicBezTo>
                  <a:lnTo>
                    <a:pt x="0" y="3282606"/>
                  </a:lnTo>
                  <a:cubicBezTo>
                    <a:pt x="0" y="3296639"/>
                    <a:pt x="11372" y="3308006"/>
                    <a:pt x="25400" y="3308006"/>
                  </a:cubicBezTo>
                  <a:lnTo>
                    <a:pt x="3225800" y="3308006"/>
                  </a:lnTo>
                  <a:cubicBezTo>
                    <a:pt x="3239833" y="3308006"/>
                    <a:pt x="3251200" y="3296639"/>
                    <a:pt x="3251200" y="3282606"/>
                  </a:cubicBezTo>
                  <a:lnTo>
                    <a:pt x="3251200" y="25400"/>
                  </a:lnTo>
                  <a:close/>
                </a:path>
              </a:pathLst>
            </a:custGeom>
            <a:solidFill>
              <a:srgbClr val="E1DFDF"/>
            </a:solidFill>
          </p:spPr>
        </p:sp>
        <p:sp>
          <p:nvSpPr>
            <p:cNvPr name="TextBox 22" id="22"/>
            <p:cNvSpPr txBox="true"/>
            <p:nvPr/>
          </p:nvSpPr>
          <p:spPr>
            <a:xfrm>
              <a:off x="152400" y="215900"/>
              <a:ext cx="2946400" cy="2781300"/>
            </a:xfrm>
            <a:prstGeom prst="rect">
              <a:avLst/>
            </a:prstGeom>
          </p:spPr>
          <p:txBody>
            <a:bodyPr anchor="t" rtlCol="false" tIns="50800" lIns="50800" bIns="50800" rIns="50800"/>
            <a:lstStyle/>
            <a:p>
              <a:pPr>
                <a:lnSpc>
                  <a:spcPts val="1679"/>
                </a:lnSpc>
              </a:pPr>
              <a:r>
                <a:rPr lang="en-US" sz="1200">
                  <a:solidFill>
                    <a:srgbClr val="000000"/>
                  </a:solidFill>
                  <a:latin typeface="Arimo"/>
                </a:rPr>
                <a:t>     Create Reminder</a:t>
              </a:r>
            </a:p>
            <a:p>
              <a:pPr>
                <a:lnSpc>
                  <a:spcPts val="1679"/>
                </a:lnSpc>
              </a:pPr>
            </a:p>
            <a:p>
              <a:pPr marL="259080" indent="-129540" lvl="1">
                <a:lnSpc>
                  <a:spcPts val="1679"/>
                </a:lnSpc>
                <a:buFont typeface="Arial"/>
                <a:buChar char="•"/>
              </a:pPr>
              <a:r>
                <a:rPr lang="en-US" sz="1200">
                  <a:solidFill>
                    <a:srgbClr val="000000"/>
                  </a:solidFill>
                  <a:latin typeface="Arimo"/>
                </a:rPr>
                <a:t>Candidate Name   </a:t>
              </a:r>
            </a:p>
            <a:p>
              <a:pPr marL="259080" indent="-129540" lvl="1">
                <a:lnSpc>
                  <a:spcPts val="1679"/>
                </a:lnSpc>
                <a:buFont typeface="Arial"/>
                <a:buChar char="•"/>
              </a:pPr>
              <a:r>
                <a:rPr lang="en-US" sz="1200">
                  <a:solidFill>
                    <a:srgbClr val="000000"/>
                  </a:solidFill>
                  <a:latin typeface="Arimo"/>
                </a:rPr>
                <a:t>Party Name</a:t>
              </a:r>
            </a:p>
            <a:p>
              <a:pPr marL="259080" indent="-129540" lvl="1">
                <a:lnSpc>
                  <a:spcPts val="1679"/>
                </a:lnSpc>
                <a:buFont typeface="Arial"/>
                <a:buChar char="•"/>
              </a:pPr>
              <a:r>
                <a:rPr lang="en-US" sz="1200">
                  <a:solidFill>
                    <a:srgbClr val="000000"/>
                  </a:solidFill>
                  <a:latin typeface="Arimo"/>
                </a:rPr>
                <a:t>Symbol</a:t>
              </a:r>
            </a:p>
            <a:p>
              <a:pPr>
                <a:lnSpc>
                  <a:spcPts val="1679"/>
                </a:lnSpc>
              </a:pPr>
            </a:p>
            <a:p>
              <a:pPr>
                <a:lnSpc>
                  <a:spcPts val="1679"/>
                </a:lnSpc>
              </a:pPr>
              <a:r>
                <a:rPr lang="en-US" sz="1200">
                  <a:solidFill>
                    <a:srgbClr val="000000"/>
                  </a:solidFill>
                  <a:latin typeface="Arimo"/>
                </a:rPr>
                <a:t>                     Submit</a:t>
              </a:r>
            </a:p>
          </p:txBody>
        </p:sp>
      </p:grpSp>
      <p:sp>
        <p:nvSpPr>
          <p:cNvPr name="AutoShape 23" id="23"/>
          <p:cNvSpPr/>
          <p:nvPr/>
        </p:nvSpPr>
        <p:spPr>
          <a:xfrm>
            <a:off x="8739411" y="6060824"/>
            <a:ext cx="1328131" cy="0"/>
          </a:xfrm>
          <a:prstGeom prst="line">
            <a:avLst/>
          </a:prstGeom>
          <a:ln cap="flat" w="19050">
            <a:solidFill>
              <a:srgbClr val="000000"/>
            </a:solidFill>
            <a:prstDash val="solid"/>
            <a:headEnd type="none" len="sm" w="sm"/>
            <a:tailEnd type="triangle" len="med" w="lg"/>
          </a:ln>
        </p:spPr>
      </p:sp>
      <p:sp>
        <p:nvSpPr>
          <p:cNvPr name="AutoShape 24" id="24"/>
          <p:cNvSpPr/>
          <p:nvPr/>
        </p:nvSpPr>
        <p:spPr>
          <a:xfrm flipV="true">
            <a:off x="11896341" y="6047682"/>
            <a:ext cx="1928411" cy="13142"/>
          </a:xfrm>
          <a:prstGeom prst="line">
            <a:avLst/>
          </a:prstGeom>
          <a:ln cap="flat" w="19050">
            <a:solidFill>
              <a:srgbClr val="000000"/>
            </a:solidFill>
            <a:prstDash val="solid"/>
            <a:headEnd type="none" len="sm" w="sm"/>
            <a:tailEnd type="triangle" len="med" w="lg"/>
          </a:ln>
        </p:spPr>
      </p:sp>
      <p:sp>
        <p:nvSpPr>
          <p:cNvPr name="AutoShape 25" id="25"/>
          <p:cNvSpPr/>
          <p:nvPr/>
        </p:nvSpPr>
        <p:spPr>
          <a:xfrm flipV="true">
            <a:off x="4937259" y="6060824"/>
            <a:ext cx="1973352" cy="15977"/>
          </a:xfrm>
          <a:prstGeom prst="line">
            <a:avLst/>
          </a:prstGeom>
          <a:ln cap="flat" w="19050">
            <a:solidFill>
              <a:srgbClr val="000000"/>
            </a:solidFill>
            <a:prstDash val="solid"/>
            <a:headEnd type="none" len="sm" w="sm"/>
            <a:tailEnd type="triangle" len="med" w="lg"/>
          </a:ln>
        </p:spPr>
      </p:sp>
      <p:grpSp>
        <p:nvGrpSpPr>
          <p:cNvPr name="Group 26" id="26"/>
          <p:cNvGrpSpPr/>
          <p:nvPr/>
        </p:nvGrpSpPr>
        <p:grpSpPr>
          <a:xfrm rot="0">
            <a:off x="6910611" y="7812088"/>
            <a:ext cx="1828800" cy="1841703"/>
            <a:chOff x="0" y="0"/>
            <a:chExt cx="3251200" cy="3274139"/>
          </a:xfrm>
        </p:grpSpPr>
        <p:sp>
          <p:nvSpPr>
            <p:cNvPr name="Freeform 27" id="27"/>
            <p:cNvSpPr/>
            <p:nvPr/>
          </p:nvSpPr>
          <p:spPr>
            <a:xfrm flipH="false" flipV="false" rot="0">
              <a:off x="0" y="0"/>
              <a:ext cx="3251200" cy="3274139"/>
            </a:xfrm>
            <a:custGeom>
              <a:avLst/>
              <a:gdLst/>
              <a:ahLst/>
              <a:cxnLst/>
              <a:rect r="r" b="b" t="t" l="l"/>
              <a:pathLst>
                <a:path h="3274139" w="3251200">
                  <a:moveTo>
                    <a:pt x="3251200" y="25400"/>
                  </a:moveTo>
                  <a:cubicBezTo>
                    <a:pt x="3251200" y="11372"/>
                    <a:pt x="3239833" y="0"/>
                    <a:pt x="3225800" y="0"/>
                  </a:cubicBezTo>
                  <a:lnTo>
                    <a:pt x="25400" y="0"/>
                  </a:lnTo>
                  <a:cubicBezTo>
                    <a:pt x="11372" y="0"/>
                    <a:pt x="0" y="11372"/>
                    <a:pt x="0" y="25400"/>
                  </a:cubicBezTo>
                  <a:lnTo>
                    <a:pt x="0" y="3248739"/>
                  </a:lnTo>
                  <a:cubicBezTo>
                    <a:pt x="0" y="3262773"/>
                    <a:pt x="11372" y="3274139"/>
                    <a:pt x="25400" y="3274139"/>
                  </a:cubicBezTo>
                  <a:lnTo>
                    <a:pt x="3225800" y="3274139"/>
                  </a:lnTo>
                  <a:cubicBezTo>
                    <a:pt x="3239833" y="3274139"/>
                    <a:pt x="3251200" y="3262773"/>
                    <a:pt x="3251200" y="3248739"/>
                  </a:cubicBezTo>
                  <a:lnTo>
                    <a:pt x="3251200" y="25400"/>
                  </a:lnTo>
                  <a:close/>
                </a:path>
              </a:pathLst>
            </a:custGeom>
            <a:solidFill>
              <a:srgbClr val="FD9959"/>
            </a:solidFill>
          </p:spPr>
        </p:sp>
        <p:sp>
          <p:nvSpPr>
            <p:cNvPr name="TextBox 28" id="28"/>
            <p:cNvSpPr txBox="true"/>
            <p:nvPr/>
          </p:nvSpPr>
          <p:spPr>
            <a:xfrm>
              <a:off x="152400" y="215900"/>
              <a:ext cx="2946400" cy="2781300"/>
            </a:xfrm>
            <a:prstGeom prst="rect">
              <a:avLst/>
            </a:prstGeom>
          </p:spPr>
          <p:txBody>
            <a:bodyPr anchor="t" rtlCol="false" tIns="50800" lIns="50800" bIns="50800" rIns="50800"/>
            <a:lstStyle/>
            <a:p>
              <a:pPr algn="just">
                <a:lnSpc>
                  <a:spcPts val="1679"/>
                </a:lnSpc>
              </a:pPr>
            </a:p>
            <a:p>
              <a:pPr algn="just">
                <a:lnSpc>
                  <a:spcPts val="2099"/>
                </a:lnSpc>
              </a:pPr>
            </a:p>
            <a:p>
              <a:pPr algn="just">
                <a:lnSpc>
                  <a:spcPts val="2099"/>
                </a:lnSpc>
              </a:pPr>
              <a:r>
                <a:rPr lang="en-US" sz="1499">
                  <a:solidFill>
                    <a:srgbClr val="000000"/>
                  </a:solidFill>
                  <a:latin typeface="Arimo Bold"/>
                </a:rPr>
                <a:t>Optimize    Medication                                          Stock</a:t>
              </a:r>
            </a:p>
            <a:p>
              <a:pPr algn="just">
                <a:lnSpc>
                  <a:spcPts val="1679"/>
                </a:lnSpc>
              </a:pPr>
            </a:p>
          </p:txBody>
        </p:sp>
      </p:grpSp>
      <p:grpSp>
        <p:nvGrpSpPr>
          <p:cNvPr name="Group 29" id="29"/>
          <p:cNvGrpSpPr/>
          <p:nvPr/>
        </p:nvGrpSpPr>
        <p:grpSpPr>
          <a:xfrm rot="0">
            <a:off x="10067541" y="7807927"/>
            <a:ext cx="1828800" cy="1860753"/>
            <a:chOff x="0" y="0"/>
            <a:chExt cx="3251200" cy="3308006"/>
          </a:xfrm>
        </p:grpSpPr>
        <p:sp>
          <p:nvSpPr>
            <p:cNvPr name="Freeform 30" id="30"/>
            <p:cNvSpPr/>
            <p:nvPr/>
          </p:nvSpPr>
          <p:spPr>
            <a:xfrm flipH="false" flipV="false" rot="0">
              <a:off x="0" y="0"/>
              <a:ext cx="3251200" cy="3308006"/>
            </a:xfrm>
            <a:custGeom>
              <a:avLst/>
              <a:gdLst/>
              <a:ahLst/>
              <a:cxnLst/>
              <a:rect r="r" b="b" t="t" l="l"/>
              <a:pathLst>
                <a:path h="3308006" w="3251200">
                  <a:moveTo>
                    <a:pt x="3251200" y="25400"/>
                  </a:moveTo>
                  <a:cubicBezTo>
                    <a:pt x="3251200" y="11372"/>
                    <a:pt x="3239833" y="0"/>
                    <a:pt x="3225800" y="0"/>
                  </a:cubicBezTo>
                  <a:lnTo>
                    <a:pt x="25400" y="0"/>
                  </a:lnTo>
                  <a:cubicBezTo>
                    <a:pt x="11372" y="0"/>
                    <a:pt x="0" y="11372"/>
                    <a:pt x="0" y="25400"/>
                  </a:cubicBezTo>
                  <a:lnTo>
                    <a:pt x="0" y="3282606"/>
                  </a:lnTo>
                  <a:cubicBezTo>
                    <a:pt x="0" y="3296639"/>
                    <a:pt x="11372" y="3308006"/>
                    <a:pt x="25400" y="3308006"/>
                  </a:cubicBezTo>
                  <a:lnTo>
                    <a:pt x="3225800" y="3308006"/>
                  </a:lnTo>
                  <a:cubicBezTo>
                    <a:pt x="3239833" y="3308006"/>
                    <a:pt x="3251200" y="3296639"/>
                    <a:pt x="3251200" y="3282606"/>
                  </a:cubicBezTo>
                  <a:lnTo>
                    <a:pt x="3251200" y="25400"/>
                  </a:lnTo>
                  <a:close/>
                </a:path>
              </a:pathLst>
            </a:custGeom>
            <a:solidFill>
              <a:srgbClr val="E1DFDF"/>
            </a:solidFill>
          </p:spPr>
        </p:sp>
        <p:sp>
          <p:nvSpPr>
            <p:cNvPr name="TextBox 31" id="31"/>
            <p:cNvSpPr txBox="true"/>
            <p:nvPr/>
          </p:nvSpPr>
          <p:spPr>
            <a:xfrm>
              <a:off x="152400" y="215900"/>
              <a:ext cx="2946400" cy="2781300"/>
            </a:xfrm>
            <a:prstGeom prst="rect">
              <a:avLst/>
            </a:prstGeom>
          </p:spPr>
          <p:txBody>
            <a:bodyPr anchor="t" rtlCol="false" tIns="50800" lIns="50800" bIns="50800" rIns="50800"/>
            <a:lstStyle/>
            <a:p>
              <a:pPr>
                <a:lnSpc>
                  <a:spcPts val="1679"/>
                </a:lnSpc>
              </a:pPr>
              <a:r>
                <a:rPr lang="en-US" sz="1200">
                  <a:solidFill>
                    <a:srgbClr val="000000"/>
                  </a:solidFill>
                  <a:latin typeface="Arimo"/>
                </a:rPr>
                <a:t>     Medicine Data</a:t>
              </a:r>
            </a:p>
            <a:p>
              <a:pPr>
                <a:lnSpc>
                  <a:spcPts val="1679"/>
                </a:lnSpc>
              </a:pPr>
            </a:p>
            <a:p>
              <a:pPr marL="259080" indent="-129540" lvl="1">
                <a:lnSpc>
                  <a:spcPts val="1679"/>
                </a:lnSpc>
                <a:buFont typeface="Arial"/>
                <a:buChar char="•"/>
              </a:pPr>
              <a:r>
                <a:rPr lang="en-US" sz="1200">
                  <a:solidFill>
                    <a:srgbClr val="000000"/>
                  </a:solidFill>
                  <a:latin typeface="Arimo"/>
                </a:rPr>
                <a:t>Medicine Name   </a:t>
              </a:r>
            </a:p>
            <a:p>
              <a:pPr marL="259080" indent="-129540" lvl="1">
                <a:lnSpc>
                  <a:spcPts val="1679"/>
                </a:lnSpc>
                <a:buFont typeface="Arial"/>
                <a:buChar char="•"/>
              </a:pPr>
              <a:r>
                <a:rPr lang="en-US" sz="1200">
                  <a:solidFill>
                    <a:srgbClr val="000000"/>
                  </a:solidFill>
                  <a:latin typeface="Arimo"/>
                </a:rPr>
                <a:t>Number of pills</a:t>
              </a:r>
            </a:p>
            <a:p>
              <a:pPr marL="259080" indent="-129540" lvl="1">
                <a:lnSpc>
                  <a:spcPts val="1679"/>
                </a:lnSpc>
                <a:buFont typeface="Arial"/>
                <a:buChar char="•"/>
              </a:pPr>
              <a:r>
                <a:rPr lang="en-US" sz="1200">
                  <a:solidFill>
                    <a:srgbClr val="000000"/>
                  </a:solidFill>
                  <a:latin typeface="Arimo"/>
                </a:rPr>
                <a:t>.............</a:t>
              </a:r>
            </a:p>
            <a:p>
              <a:pPr>
                <a:lnSpc>
                  <a:spcPts val="1679"/>
                </a:lnSpc>
              </a:pPr>
            </a:p>
            <a:p>
              <a:pPr>
                <a:lnSpc>
                  <a:spcPts val="1679"/>
                </a:lnSpc>
              </a:pPr>
              <a:r>
                <a:rPr lang="en-US" sz="1200">
                  <a:solidFill>
                    <a:srgbClr val="000000"/>
                  </a:solidFill>
                  <a:latin typeface="Arimo"/>
                </a:rPr>
                <a:t>                     Submit</a:t>
              </a:r>
            </a:p>
          </p:txBody>
        </p:sp>
      </p:grpSp>
      <p:sp>
        <p:nvSpPr>
          <p:cNvPr name="AutoShape 32" id="32"/>
          <p:cNvSpPr/>
          <p:nvPr/>
        </p:nvSpPr>
        <p:spPr>
          <a:xfrm>
            <a:off x="8739411" y="8732940"/>
            <a:ext cx="1328131" cy="5364"/>
          </a:xfrm>
          <a:prstGeom prst="line">
            <a:avLst/>
          </a:prstGeom>
          <a:ln cap="flat" w="19050">
            <a:solidFill>
              <a:srgbClr val="000000"/>
            </a:solidFill>
            <a:prstDash val="solid"/>
            <a:headEnd type="none" len="sm" w="sm"/>
            <a:tailEnd type="triangle" len="med" w="lg"/>
          </a:ln>
        </p:spPr>
      </p:sp>
      <p:sp>
        <p:nvSpPr>
          <p:cNvPr name="AutoShape 33" id="33"/>
          <p:cNvSpPr/>
          <p:nvPr/>
        </p:nvSpPr>
        <p:spPr>
          <a:xfrm flipV="true">
            <a:off x="11896341" y="8723415"/>
            <a:ext cx="1928411" cy="14889"/>
          </a:xfrm>
          <a:prstGeom prst="line">
            <a:avLst/>
          </a:prstGeom>
          <a:ln cap="flat" w="19050">
            <a:solidFill>
              <a:srgbClr val="000000"/>
            </a:solidFill>
            <a:prstDash val="solid"/>
            <a:headEnd type="none" len="sm" w="sm"/>
            <a:tailEnd type="triangle" len="med" w="lg"/>
          </a:ln>
        </p:spPr>
      </p:sp>
      <p:sp>
        <p:nvSpPr>
          <p:cNvPr name="AutoShape 34" id="34"/>
          <p:cNvSpPr/>
          <p:nvPr/>
        </p:nvSpPr>
        <p:spPr>
          <a:xfrm flipV="true">
            <a:off x="4937259" y="8732940"/>
            <a:ext cx="1973352" cy="9525"/>
          </a:xfrm>
          <a:prstGeom prst="line">
            <a:avLst/>
          </a:prstGeom>
          <a:ln cap="flat" w="19050">
            <a:solidFill>
              <a:srgbClr val="000000"/>
            </a:solidFill>
            <a:prstDash val="solid"/>
            <a:headEnd type="none" len="sm" w="sm"/>
            <a:tailEnd type="triangle" len="med" w="lg"/>
          </a:ln>
        </p:spPr>
      </p:sp>
      <p:sp>
        <p:nvSpPr>
          <p:cNvPr name="AutoShape 35" id="35"/>
          <p:cNvSpPr/>
          <p:nvPr/>
        </p:nvSpPr>
        <p:spPr>
          <a:xfrm flipV="true">
            <a:off x="13834277" y="3401068"/>
            <a:ext cx="77" cy="5366354"/>
          </a:xfrm>
          <a:prstGeom prst="line">
            <a:avLst/>
          </a:prstGeom>
          <a:ln cap="flat" w="19050">
            <a:solidFill>
              <a:srgbClr val="000000"/>
            </a:solidFill>
            <a:prstDash val="solid"/>
            <a:headEnd type="none" len="sm" w="sm"/>
            <a:tailEnd type="none" len="sm" w="sm"/>
          </a:ln>
        </p:spPr>
      </p:sp>
      <p:sp>
        <p:nvSpPr>
          <p:cNvPr name="AutoShape 36" id="36"/>
          <p:cNvSpPr/>
          <p:nvPr/>
        </p:nvSpPr>
        <p:spPr>
          <a:xfrm flipV="true">
            <a:off x="13834316" y="6047682"/>
            <a:ext cx="1624571" cy="9532"/>
          </a:xfrm>
          <a:prstGeom prst="line">
            <a:avLst/>
          </a:prstGeom>
          <a:ln cap="flat" w="19050">
            <a:solidFill>
              <a:srgbClr val="000000"/>
            </a:solidFill>
            <a:prstDash val="solid"/>
            <a:headEnd type="diamond" len="lg" w="lg"/>
            <a:tailEnd type="diamond" len="lg" w="lg"/>
          </a:ln>
        </p:spPr>
      </p:sp>
      <p:sp>
        <p:nvSpPr>
          <p:cNvPr name="Freeform 37" id="37"/>
          <p:cNvSpPr/>
          <p:nvPr/>
        </p:nvSpPr>
        <p:spPr>
          <a:xfrm flipH="true" flipV="false" rot="0">
            <a:off x="14572654" y="1768240"/>
            <a:ext cx="5373293" cy="8566119"/>
          </a:xfrm>
          <a:custGeom>
            <a:avLst/>
            <a:gdLst/>
            <a:ahLst/>
            <a:cxnLst/>
            <a:rect r="r" b="b" t="t" l="l"/>
            <a:pathLst>
              <a:path h="8566119" w="5373293">
                <a:moveTo>
                  <a:pt x="5373292" y="0"/>
                </a:moveTo>
                <a:lnTo>
                  <a:pt x="0" y="0"/>
                </a:lnTo>
                <a:lnTo>
                  <a:pt x="0" y="8566118"/>
                </a:lnTo>
                <a:lnTo>
                  <a:pt x="5373292" y="8566118"/>
                </a:lnTo>
                <a:lnTo>
                  <a:pt x="53732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8" id="38"/>
          <p:cNvGrpSpPr/>
          <p:nvPr/>
        </p:nvGrpSpPr>
        <p:grpSpPr>
          <a:xfrm rot="0">
            <a:off x="15458887" y="5133282"/>
            <a:ext cx="1828800" cy="1828800"/>
            <a:chOff x="0" y="0"/>
            <a:chExt cx="3251200" cy="3251200"/>
          </a:xfrm>
        </p:grpSpPr>
        <p:sp>
          <p:nvSpPr>
            <p:cNvPr name="Freeform 39" id="39"/>
            <p:cNvSpPr/>
            <p:nvPr/>
          </p:nvSpPr>
          <p:spPr>
            <a:xfrm flipH="false" flipV="false" rot="0">
              <a:off x="0" y="0"/>
              <a:ext cx="3251200" cy="3251200"/>
            </a:xfrm>
            <a:custGeom>
              <a:avLst/>
              <a:gdLst/>
              <a:ahLst/>
              <a:cxnLst/>
              <a:rect r="r" b="b" t="t" l="l"/>
              <a:pathLst>
                <a:path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DEF94"/>
            </a:solidFill>
          </p:spPr>
        </p:sp>
        <p:sp>
          <p:nvSpPr>
            <p:cNvPr name="TextBox 40" id="40"/>
            <p:cNvSpPr txBox="true"/>
            <p:nvPr/>
          </p:nvSpPr>
          <p:spPr>
            <a:xfrm>
              <a:off x="152400" y="215900"/>
              <a:ext cx="2946400" cy="2781300"/>
            </a:xfrm>
            <a:prstGeom prst="rect">
              <a:avLst/>
            </a:prstGeom>
          </p:spPr>
          <p:txBody>
            <a:bodyPr anchor="t" rtlCol="false" tIns="50800" lIns="50800" bIns="50800" rIns="50800"/>
            <a:lstStyle/>
            <a:p>
              <a:pPr>
                <a:lnSpc>
                  <a:spcPts val="1679"/>
                </a:lnSpc>
              </a:pPr>
              <a:r>
                <a:rPr lang="en-US" sz="1200">
                  <a:solidFill>
                    <a:srgbClr val="000000"/>
                  </a:solidFill>
                  <a:latin typeface="Arimo"/>
                </a:rPr>
                <a:t>Home</a:t>
              </a:r>
            </a:p>
            <a:p>
              <a:pPr>
                <a:lnSpc>
                  <a:spcPts val="1679"/>
                </a:lnSpc>
              </a:pPr>
            </a:p>
            <a:p>
              <a:pPr>
                <a:lnSpc>
                  <a:spcPts val="1679"/>
                </a:lnSpc>
              </a:pPr>
            </a:p>
            <a:p>
              <a:pPr>
                <a:lnSpc>
                  <a:spcPts val="1679"/>
                </a:lnSpc>
              </a:pPr>
            </a:p>
            <a:p>
              <a:pPr>
                <a:lnSpc>
                  <a:spcPts val="1679"/>
                </a:lnSpc>
              </a:pPr>
              <a:r>
                <a:rPr lang="en-US" sz="1200">
                  <a:solidFill>
                    <a:srgbClr val="000000"/>
                  </a:solidFill>
                  <a:latin typeface="Arimo"/>
                </a:rPr>
                <a:t>       LOGOUT</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6163" y="3350057"/>
            <a:ext cx="3080995" cy="308099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812800" y="0"/>
                  </a:moveTo>
                  <a:lnTo>
                    <a:pt x="0" y="0"/>
                  </a:lnTo>
                  <a:lnTo>
                    <a:pt x="0" y="624840"/>
                  </a:lnTo>
                  <a:lnTo>
                    <a:pt x="157480" y="624840"/>
                  </a:lnTo>
                  <a:lnTo>
                    <a:pt x="157480" y="812800"/>
                  </a:lnTo>
                  <a:lnTo>
                    <a:pt x="463550" y="624840"/>
                  </a:lnTo>
                  <a:lnTo>
                    <a:pt x="812800" y="624840"/>
                  </a:lnTo>
                  <a:lnTo>
                    <a:pt x="812800" y="0"/>
                  </a:lnTo>
                  <a:close/>
                </a:path>
              </a:pathLst>
            </a:custGeom>
            <a:solidFill>
              <a:srgbClr val="0CC0DF"/>
            </a:solidFill>
          </p:spPr>
        </p:sp>
        <p:sp>
          <p:nvSpPr>
            <p:cNvPr name="TextBox 4" id="4"/>
            <p:cNvSpPr txBox="true"/>
            <p:nvPr/>
          </p:nvSpPr>
          <p:spPr>
            <a:xfrm>
              <a:off x="0" y="-57150"/>
              <a:ext cx="812800" cy="679450"/>
            </a:xfrm>
            <a:prstGeom prst="rect">
              <a:avLst/>
            </a:prstGeom>
          </p:spPr>
          <p:txBody>
            <a:bodyPr anchor="ctr" rtlCol="false" tIns="254000" lIns="254000" bIns="254000" rIns="254000"/>
            <a:lstStyle/>
            <a:p>
              <a:pPr algn="ctr" marL="0" indent="0" lvl="0">
                <a:lnSpc>
                  <a:spcPts val="4060"/>
                </a:lnSpc>
                <a:spcBef>
                  <a:spcPct val="0"/>
                </a:spcBef>
              </a:pPr>
            </a:p>
          </p:txBody>
        </p:sp>
      </p:grpSp>
      <p:sp>
        <p:nvSpPr>
          <p:cNvPr name="Freeform 5" id="5"/>
          <p:cNvSpPr/>
          <p:nvPr/>
        </p:nvSpPr>
        <p:spPr>
          <a:xfrm flipH="false" flipV="false" rot="0">
            <a:off x="13463237" y="363278"/>
            <a:ext cx="2907967" cy="2671695"/>
          </a:xfrm>
          <a:custGeom>
            <a:avLst/>
            <a:gdLst/>
            <a:ahLst/>
            <a:cxnLst/>
            <a:rect r="r" b="b" t="t" l="l"/>
            <a:pathLst>
              <a:path h="2671695" w="2907967">
                <a:moveTo>
                  <a:pt x="0" y="0"/>
                </a:moveTo>
                <a:lnTo>
                  <a:pt x="2907967" y="0"/>
                </a:lnTo>
                <a:lnTo>
                  <a:pt x="2907967" y="2671695"/>
                </a:lnTo>
                <a:lnTo>
                  <a:pt x="0" y="2671695"/>
                </a:lnTo>
                <a:lnTo>
                  <a:pt x="0" y="0"/>
                </a:lnTo>
                <a:close/>
              </a:path>
            </a:pathLst>
          </a:custGeom>
          <a:blipFill>
            <a:blip r:embed="rId2"/>
            <a:stretch>
              <a:fillRect l="0" t="0" r="0" b="0"/>
            </a:stretch>
          </a:blipFill>
        </p:spPr>
      </p:sp>
      <p:sp>
        <p:nvSpPr>
          <p:cNvPr name="Freeform 6" id="6"/>
          <p:cNvSpPr/>
          <p:nvPr/>
        </p:nvSpPr>
        <p:spPr>
          <a:xfrm flipH="false" flipV="false" rot="0">
            <a:off x="691205" y="6431052"/>
            <a:ext cx="1251839" cy="1765413"/>
          </a:xfrm>
          <a:custGeom>
            <a:avLst/>
            <a:gdLst/>
            <a:ahLst/>
            <a:cxnLst/>
            <a:rect r="r" b="b" t="t" l="l"/>
            <a:pathLst>
              <a:path h="1765413" w="1251839">
                <a:moveTo>
                  <a:pt x="0" y="0"/>
                </a:moveTo>
                <a:lnTo>
                  <a:pt x="1251838" y="0"/>
                </a:lnTo>
                <a:lnTo>
                  <a:pt x="1251838" y="1765413"/>
                </a:lnTo>
                <a:lnTo>
                  <a:pt x="0" y="176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220141" y="6431052"/>
            <a:ext cx="1183157" cy="1668555"/>
          </a:xfrm>
          <a:custGeom>
            <a:avLst/>
            <a:gdLst/>
            <a:ahLst/>
            <a:cxnLst/>
            <a:rect r="r" b="b" t="t" l="l"/>
            <a:pathLst>
              <a:path h="1668555" w="1183157">
                <a:moveTo>
                  <a:pt x="0" y="0"/>
                </a:moveTo>
                <a:lnTo>
                  <a:pt x="1183157" y="0"/>
                </a:lnTo>
                <a:lnTo>
                  <a:pt x="1183157" y="1668555"/>
                </a:lnTo>
                <a:lnTo>
                  <a:pt x="0" y="1668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29443" y="8635664"/>
            <a:ext cx="1321722" cy="1321722"/>
          </a:xfrm>
          <a:custGeom>
            <a:avLst/>
            <a:gdLst/>
            <a:ahLst/>
            <a:cxnLst/>
            <a:rect r="r" b="b" t="t" l="l"/>
            <a:pathLst>
              <a:path h="1321722" w="1321722">
                <a:moveTo>
                  <a:pt x="0" y="0"/>
                </a:moveTo>
                <a:lnTo>
                  <a:pt x="1321722" y="0"/>
                </a:lnTo>
                <a:lnTo>
                  <a:pt x="1321722" y="1321723"/>
                </a:lnTo>
                <a:lnTo>
                  <a:pt x="0" y="13217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220141" y="8635664"/>
            <a:ext cx="1321722" cy="1321722"/>
          </a:xfrm>
          <a:custGeom>
            <a:avLst/>
            <a:gdLst/>
            <a:ahLst/>
            <a:cxnLst/>
            <a:rect r="r" b="b" t="t" l="l"/>
            <a:pathLst>
              <a:path h="1321722" w="1321722">
                <a:moveTo>
                  <a:pt x="0" y="0"/>
                </a:moveTo>
                <a:lnTo>
                  <a:pt x="1321723" y="0"/>
                </a:lnTo>
                <a:lnTo>
                  <a:pt x="1321723" y="1321723"/>
                </a:lnTo>
                <a:lnTo>
                  <a:pt x="0" y="13217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05257" y="7199482"/>
            <a:ext cx="3677487" cy="1056442"/>
          </a:xfrm>
          <a:custGeom>
            <a:avLst/>
            <a:gdLst/>
            <a:ahLst/>
            <a:cxnLst/>
            <a:rect r="r" b="b" t="t" l="l"/>
            <a:pathLst>
              <a:path h="1056442" w="3677487">
                <a:moveTo>
                  <a:pt x="0" y="0"/>
                </a:moveTo>
                <a:lnTo>
                  <a:pt x="3677486" y="0"/>
                </a:lnTo>
                <a:lnTo>
                  <a:pt x="3677486" y="1056442"/>
                </a:lnTo>
                <a:lnTo>
                  <a:pt x="0" y="10564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7305257" y="8754561"/>
            <a:ext cx="3218019" cy="1083928"/>
          </a:xfrm>
          <a:custGeom>
            <a:avLst/>
            <a:gdLst/>
            <a:ahLst/>
            <a:cxnLst/>
            <a:rect r="r" b="b" t="t" l="l"/>
            <a:pathLst>
              <a:path h="1083928" w="3218019">
                <a:moveTo>
                  <a:pt x="0" y="0"/>
                </a:moveTo>
                <a:lnTo>
                  <a:pt x="3218019" y="0"/>
                </a:lnTo>
                <a:lnTo>
                  <a:pt x="3218019" y="1083929"/>
                </a:lnTo>
                <a:lnTo>
                  <a:pt x="0" y="1083929"/>
                </a:lnTo>
                <a:lnTo>
                  <a:pt x="0" y="0"/>
                </a:lnTo>
                <a:close/>
              </a:path>
            </a:pathLst>
          </a:custGeom>
          <a:blipFill>
            <a:blip r:embed="rId13"/>
            <a:stretch>
              <a:fillRect l="-1455" t="-31710" r="-36550" b="-54186"/>
            </a:stretch>
          </a:blipFill>
        </p:spPr>
      </p:sp>
      <p:grpSp>
        <p:nvGrpSpPr>
          <p:cNvPr name="Group 12" id="12"/>
          <p:cNvGrpSpPr/>
          <p:nvPr/>
        </p:nvGrpSpPr>
        <p:grpSpPr>
          <a:xfrm rot="0">
            <a:off x="7901749" y="3350057"/>
            <a:ext cx="3080995" cy="308099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812800" y="0"/>
                  </a:moveTo>
                  <a:lnTo>
                    <a:pt x="0" y="0"/>
                  </a:lnTo>
                  <a:lnTo>
                    <a:pt x="0" y="624840"/>
                  </a:lnTo>
                  <a:lnTo>
                    <a:pt x="157480" y="624840"/>
                  </a:lnTo>
                  <a:lnTo>
                    <a:pt x="157480" y="812800"/>
                  </a:lnTo>
                  <a:lnTo>
                    <a:pt x="463550" y="624840"/>
                  </a:lnTo>
                  <a:lnTo>
                    <a:pt x="812800" y="624840"/>
                  </a:lnTo>
                  <a:lnTo>
                    <a:pt x="812800" y="0"/>
                  </a:lnTo>
                  <a:close/>
                </a:path>
              </a:pathLst>
            </a:custGeom>
            <a:solidFill>
              <a:srgbClr val="0CC0DF"/>
            </a:solidFill>
          </p:spPr>
        </p:sp>
        <p:sp>
          <p:nvSpPr>
            <p:cNvPr name="TextBox 14" id="14"/>
            <p:cNvSpPr txBox="true"/>
            <p:nvPr/>
          </p:nvSpPr>
          <p:spPr>
            <a:xfrm>
              <a:off x="0" y="-57150"/>
              <a:ext cx="812800" cy="679450"/>
            </a:xfrm>
            <a:prstGeom prst="rect">
              <a:avLst/>
            </a:prstGeom>
          </p:spPr>
          <p:txBody>
            <a:bodyPr anchor="ctr" rtlCol="false" tIns="254000" lIns="254000" bIns="254000" rIns="254000"/>
            <a:lstStyle/>
            <a:p>
              <a:pPr algn="ctr" marL="0" indent="0" lvl="0">
                <a:lnSpc>
                  <a:spcPts val="4060"/>
                </a:lnSpc>
                <a:spcBef>
                  <a:spcPct val="0"/>
                </a:spcBef>
              </a:pPr>
            </a:p>
          </p:txBody>
        </p:sp>
      </p:grpSp>
      <p:grpSp>
        <p:nvGrpSpPr>
          <p:cNvPr name="Group 15" id="15"/>
          <p:cNvGrpSpPr/>
          <p:nvPr/>
        </p:nvGrpSpPr>
        <p:grpSpPr>
          <a:xfrm rot="0">
            <a:off x="13743017" y="3350057"/>
            <a:ext cx="3080995" cy="308099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812800" y="0"/>
                  </a:moveTo>
                  <a:lnTo>
                    <a:pt x="0" y="0"/>
                  </a:lnTo>
                  <a:lnTo>
                    <a:pt x="0" y="624840"/>
                  </a:lnTo>
                  <a:lnTo>
                    <a:pt x="157480" y="624840"/>
                  </a:lnTo>
                  <a:lnTo>
                    <a:pt x="157480" y="812800"/>
                  </a:lnTo>
                  <a:lnTo>
                    <a:pt x="463550" y="624840"/>
                  </a:lnTo>
                  <a:lnTo>
                    <a:pt x="812800" y="624840"/>
                  </a:lnTo>
                  <a:lnTo>
                    <a:pt x="812800" y="0"/>
                  </a:lnTo>
                  <a:close/>
                </a:path>
              </a:pathLst>
            </a:custGeom>
            <a:solidFill>
              <a:srgbClr val="0CC0DF"/>
            </a:solidFill>
          </p:spPr>
        </p:sp>
        <p:sp>
          <p:nvSpPr>
            <p:cNvPr name="TextBox 17" id="17"/>
            <p:cNvSpPr txBox="true"/>
            <p:nvPr/>
          </p:nvSpPr>
          <p:spPr>
            <a:xfrm>
              <a:off x="0" y="-57150"/>
              <a:ext cx="812800" cy="679450"/>
            </a:xfrm>
            <a:prstGeom prst="rect">
              <a:avLst/>
            </a:prstGeom>
          </p:spPr>
          <p:txBody>
            <a:bodyPr anchor="ctr" rtlCol="false" tIns="254000" lIns="254000" bIns="254000" rIns="254000"/>
            <a:lstStyle/>
            <a:p>
              <a:pPr algn="ctr" marL="0" indent="0" lvl="0">
                <a:lnSpc>
                  <a:spcPts val="4060"/>
                </a:lnSpc>
                <a:spcBef>
                  <a:spcPct val="0"/>
                </a:spcBef>
              </a:pPr>
            </a:p>
          </p:txBody>
        </p:sp>
      </p:grpSp>
      <p:sp>
        <p:nvSpPr>
          <p:cNvPr name="Freeform 18" id="18"/>
          <p:cNvSpPr/>
          <p:nvPr/>
        </p:nvSpPr>
        <p:spPr>
          <a:xfrm flipH="false" flipV="false" rot="0">
            <a:off x="13463237" y="7199482"/>
            <a:ext cx="3360774" cy="1298099"/>
          </a:xfrm>
          <a:custGeom>
            <a:avLst/>
            <a:gdLst/>
            <a:ahLst/>
            <a:cxnLst/>
            <a:rect r="r" b="b" t="t" l="l"/>
            <a:pathLst>
              <a:path h="1298099" w="3360774">
                <a:moveTo>
                  <a:pt x="0" y="0"/>
                </a:moveTo>
                <a:lnTo>
                  <a:pt x="3360775" y="0"/>
                </a:lnTo>
                <a:lnTo>
                  <a:pt x="3360775" y="1298099"/>
                </a:lnTo>
                <a:lnTo>
                  <a:pt x="0" y="129809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9" id="19"/>
          <p:cNvSpPr txBox="true"/>
          <p:nvPr/>
        </p:nvSpPr>
        <p:spPr>
          <a:xfrm rot="0">
            <a:off x="5467779" y="432582"/>
            <a:ext cx="7352441" cy="1642114"/>
          </a:xfrm>
          <a:prstGeom prst="rect">
            <a:avLst/>
          </a:prstGeom>
        </p:spPr>
        <p:txBody>
          <a:bodyPr anchor="t" rtlCol="false" tIns="0" lIns="0" bIns="0" rIns="0">
            <a:spAutoFit/>
          </a:bodyPr>
          <a:lstStyle/>
          <a:p>
            <a:pPr algn="ctr" marL="0" indent="0" lvl="0">
              <a:lnSpc>
                <a:spcPts val="13439"/>
              </a:lnSpc>
              <a:spcBef>
                <a:spcPct val="0"/>
              </a:spcBef>
            </a:pPr>
            <a:r>
              <a:rPr lang="en-US" sz="9599" u="sng">
                <a:solidFill>
                  <a:srgbClr val="73CCE4"/>
                </a:solidFill>
                <a:latin typeface="Roca Two Black Bold"/>
              </a:rPr>
              <a:t>Technology</a:t>
            </a:r>
          </a:p>
        </p:txBody>
      </p:sp>
      <p:sp>
        <p:nvSpPr>
          <p:cNvPr name="TextBox 20" id="20"/>
          <p:cNvSpPr txBox="true"/>
          <p:nvPr/>
        </p:nvSpPr>
        <p:spPr>
          <a:xfrm rot="0">
            <a:off x="1539932" y="3292907"/>
            <a:ext cx="3027225" cy="2622467"/>
          </a:xfrm>
          <a:prstGeom prst="rect">
            <a:avLst/>
          </a:prstGeom>
        </p:spPr>
        <p:txBody>
          <a:bodyPr anchor="t" rtlCol="false" tIns="0" lIns="0" bIns="0" rIns="0">
            <a:spAutoFit/>
          </a:bodyPr>
          <a:lstStyle/>
          <a:p>
            <a:pPr algn="ctr">
              <a:lnSpc>
                <a:spcPts val="3504"/>
              </a:lnSpc>
            </a:pPr>
          </a:p>
          <a:p>
            <a:pPr algn="ctr">
              <a:lnSpc>
                <a:spcPts val="3504"/>
              </a:lnSpc>
            </a:pPr>
            <a:r>
              <a:rPr lang="en-US" sz="2503" u="sng">
                <a:solidFill>
                  <a:srgbClr val="162942"/>
                </a:solidFill>
                <a:latin typeface="Canva Sans 2 Bold"/>
              </a:rPr>
              <a:t>Front end :</a:t>
            </a:r>
          </a:p>
          <a:p>
            <a:pPr algn="ctr">
              <a:lnSpc>
                <a:spcPts val="3504"/>
              </a:lnSpc>
            </a:pPr>
            <a:r>
              <a:rPr lang="en-US" sz="2503">
                <a:solidFill>
                  <a:srgbClr val="162942"/>
                </a:solidFill>
                <a:latin typeface="Canva Sans 2"/>
              </a:rPr>
              <a:t>html5, css3, JavaScript, bootstrap</a:t>
            </a:r>
          </a:p>
          <a:p>
            <a:pPr algn="ctr">
              <a:lnSpc>
                <a:spcPts val="3504"/>
              </a:lnSpc>
            </a:pPr>
          </a:p>
        </p:txBody>
      </p:sp>
      <p:sp>
        <p:nvSpPr>
          <p:cNvPr name="TextBox 21" id="21"/>
          <p:cNvSpPr txBox="true"/>
          <p:nvPr/>
        </p:nvSpPr>
        <p:spPr>
          <a:xfrm rot="0">
            <a:off x="7955518" y="3950132"/>
            <a:ext cx="3027225" cy="1308017"/>
          </a:xfrm>
          <a:prstGeom prst="rect">
            <a:avLst/>
          </a:prstGeom>
        </p:spPr>
        <p:txBody>
          <a:bodyPr anchor="t" rtlCol="false" tIns="0" lIns="0" bIns="0" rIns="0">
            <a:spAutoFit/>
          </a:bodyPr>
          <a:lstStyle/>
          <a:p>
            <a:pPr algn="ctr">
              <a:lnSpc>
                <a:spcPts val="3504"/>
              </a:lnSpc>
            </a:pPr>
            <a:r>
              <a:rPr lang="en-US" sz="2503" u="sng">
                <a:solidFill>
                  <a:srgbClr val="162942"/>
                </a:solidFill>
                <a:latin typeface="Canva Sans 2 Bold"/>
              </a:rPr>
              <a:t>Back end :</a:t>
            </a:r>
            <a:r>
              <a:rPr lang="en-US" sz="2503" u="sng">
                <a:solidFill>
                  <a:srgbClr val="162942"/>
                </a:solidFill>
                <a:latin typeface="Canva Sans 2 Bold"/>
              </a:rPr>
              <a:t> </a:t>
            </a:r>
          </a:p>
          <a:p>
            <a:pPr algn="ctr">
              <a:lnSpc>
                <a:spcPts val="3504"/>
              </a:lnSpc>
            </a:pPr>
            <a:r>
              <a:rPr lang="en-US" sz="2503">
                <a:solidFill>
                  <a:srgbClr val="162942"/>
                </a:solidFill>
                <a:latin typeface="Canva Sans 2"/>
              </a:rPr>
              <a:t>Nodejs, Expressjs</a:t>
            </a:r>
          </a:p>
          <a:p>
            <a:pPr algn="ctr">
              <a:lnSpc>
                <a:spcPts val="3504"/>
              </a:lnSpc>
            </a:pPr>
          </a:p>
        </p:txBody>
      </p:sp>
      <p:sp>
        <p:nvSpPr>
          <p:cNvPr name="TextBox 22" id="22"/>
          <p:cNvSpPr txBox="true"/>
          <p:nvPr/>
        </p:nvSpPr>
        <p:spPr>
          <a:xfrm rot="0">
            <a:off x="13796786" y="3950132"/>
            <a:ext cx="3027225" cy="1308017"/>
          </a:xfrm>
          <a:prstGeom prst="rect">
            <a:avLst/>
          </a:prstGeom>
        </p:spPr>
        <p:txBody>
          <a:bodyPr anchor="t" rtlCol="false" tIns="0" lIns="0" bIns="0" rIns="0">
            <a:spAutoFit/>
          </a:bodyPr>
          <a:lstStyle/>
          <a:p>
            <a:pPr algn="ctr">
              <a:lnSpc>
                <a:spcPts val="3504"/>
              </a:lnSpc>
            </a:pPr>
            <a:r>
              <a:rPr lang="en-US" sz="2503" u="sng">
                <a:solidFill>
                  <a:srgbClr val="162942"/>
                </a:solidFill>
                <a:latin typeface="Canva Sans 2 Bold"/>
              </a:rPr>
              <a:t>Database :</a:t>
            </a:r>
          </a:p>
          <a:p>
            <a:pPr algn="ctr">
              <a:lnSpc>
                <a:spcPts val="3504"/>
              </a:lnSpc>
            </a:pPr>
            <a:r>
              <a:rPr lang="en-US" sz="2503">
                <a:solidFill>
                  <a:srgbClr val="162942"/>
                </a:solidFill>
                <a:latin typeface="Canva Sans 2"/>
              </a:rPr>
              <a:t>MongoDB</a:t>
            </a:r>
          </a:p>
          <a:p>
            <a:pPr algn="ctr">
              <a:lnSpc>
                <a:spcPts val="3504"/>
              </a:lnSpc>
            </a:pPr>
          </a:p>
        </p:txBody>
      </p:sp>
      <p:sp>
        <p:nvSpPr>
          <p:cNvPr name="Freeform 23" id="23"/>
          <p:cNvSpPr/>
          <p:nvPr/>
        </p:nvSpPr>
        <p:spPr>
          <a:xfrm flipH="false" flipV="false" rot="0">
            <a:off x="-2056836" y="-1836277"/>
            <a:ext cx="4671984" cy="4671984"/>
          </a:xfrm>
          <a:custGeom>
            <a:avLst/>
            <a:gdLst/>
            <a:ahLst/>
            <a:cxnLst/>
            <a:rect r="r" b="b" t="t" l="l"/>
            <a:pathLst>
              <a:path h="4671984" w="4671984">
                <a:moveTo>
                  <a:pt x="0" y="0"/>
                </a:moveTo>
                <a:lnTo>
                  <a:pt x="4671985" y="0"/>
                </a:lnTo>
                <a:lnTo>
                  <a:pt x="4671985" y="4671984"/>
                </a:lnTo>
                <a:lnTo>
                  <a:pt x="0" y="467198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4BFDB"/>
        </a:solidFill>
      </p:bgPr>
    </p:bg>
    <p:spTree>
      <p:nvGrpSpPr>
        <p:cNvPr id="1" name=""/>
        <p:cNvGrpSpPr/>
        <p:nvPr/>
      </p:nvGrpSpPr>
      <p:grpSpPr>
        <a:xfrm>
          <a:off x="0" y="0"/>
          <a:ext cx="0" cy="0"/>
          <a:chOff x="0" y="0"/>
          <a:chExt cx="0" cy="0"/>
        </a:xfrm>
      </p:grpSpPr>
      <p:sp>
        <p:nvSpPr>
          <p:cNvPr name="TextBox 2" id="2"/>
          <p:cNvSpPr txBox="true"/>
          <p:nvPr/>
        </p:nvSpPr>
        <p:spPr>
          <a:xfrm rot="0">
            <a:off x="1590102" y="981075"/>
            <a:ext cx="15107797" cy="1425575"/>
          </a:xfrm>
          <a:prstGeom prst="rect">
            <a:avLst/>
          </a:prstGeom>
        </p:spPr>
        <p:txBody>
          <a:bodyPr anchor="t" rtlCol="false" tIns="0" lIns="0" bIns="0" rIns="0">
            <a:spAutoFit/>
          </a:bodyPr>
          <a:lstStyle/>
          <a:p>
            <a:pPr algn="ctr">
              <a:lnSpc>
                <a:spcPts val="10450"/>
              </a:lnSpc>
            </a:pPr>
            <a:r>
              <a:rPr lang="en-US" sz="9500">
                <a:solidFill>
                  <a:srgbClr val="FFFFFF"/>
                </a:solidFill>
                <a:latin typeface="Canva Sans 1 Bold"/>
              </a:rPr>
              <a:t>Team Member</a:t>
            </a:r>
          </a:p>
        </p:txBody>
      </p:sp>
      <p:sp>
        <p:nvSpPr>
          <p:cNvPr name="Freeform 3" id="3"/>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300892" y="4160615"/>
            <a:ext cx="2355115" cy="235510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Freeform 7" id="7"/>
          <p:cNvSpPr/>
          <p:nvPr/>
        </p:nvSpPr>
        <p:spPr>
          <a:xfrm flipH="false" flipV="false" rot="0">
            <a:off x="1300892" y="6661992"/>
            <a:ext cx="2450272" cy="770722"/>
          </a:xfrm>
          <a:custGeom>
            <a:avLst/>
            <a:gdLst/>
            <a:ahLst/>
            <a:cxnLst/>
            <a:rect r="r" b="b" t="t" l="l"/>
            <a:pathLst>
              <a:path h="770722" w="2450272">
                <a:moveTo>
                  <a:pt x="0" y="0"/>
                </a:moveTo>
                <a:lnTo>
                  <a:pt x="2450271" y="0"/>
                </a:lnTo>
                <a:lnTo>
                  <a:pt x="2450271" y="770722"/>
                </a:lnTo>
                <a:lnTo>
                  <a:pt x="0" y="770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5408305" y="6790012"/>
            <a:ext cx="2450272" cy="770722"/>
          </a:xfrm>
          <a:custGeom>
            <a:avLst/>
            <a:gdLst/>
            <a:ahLst/>
            <a:cxnLst/>
            <a:rect r="r" b="b" t="t" l="l"/>
            <a:pathLst>
              <a:path h="770722" w="2450272">
                <a:moveTo>
                  <a:pt x="0" y="0"/>
                </a:moveTo>
                <a:lnTo>
                  <a:pt x="2450272" y="0"/>
                </a:lnTo>
                <a:lnTo>
                  <a:pt x="2450272" y="770722"/>
                </a:lnTo>
                <a:lnTo>
                  <a:pt x="0" y="770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300892" y="6760169"/>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Bold"/>
              </a:rPr>
              <a:t>Gaurav Pathak</a:t>
            </a:r>
          </a:p>
        </p:txBody>
      </p:sp>
      <p:sp>
        <p:nvSpPr>
          <p:cNvPr name="TextBox 10" id="10"/>
          <p:cNvSpPr txBox="true"/>
          <p:nvPr/>
        </p:nvSpPr>
        <p:spPr>
          <a:xfrm rot="0">
            <a:off x="1205735" y="7040319"/>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a:rPr>
              <a:t>Web Developer</a:t>
            </a:r>
          </a:p>
        </p:txBody>
      </p:sp>
      <p:sp>
        <p:nvSpPr>
          <p:cNvPr name="TextBox 11" id="11"/>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CODE STORMERS</a:t>
            </a:r>
          </a:p>
        </p:txBody>
      </p:sp>
      <p:sp>
        <p:nvSpPr>
          <p:cNvPr name="TextBox 12" id="12"/>
          <p:cNvSpPr txBox="true"/>
          <p:nvPr/>
        </p:nvSpPr>
        <p:spPr>
          <a:xfrm rot="0">
            <a:off x="5360727" y="6913199"/>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Bold"/>
              </a:rPr>
              <a:t>Chintu Raj Gupta</a:t>
            </a:r>
          </a:p>
        </p:txBody>
      </p:sp>
      <p:sp>
        <p:nvSpPr>
          <p:cNvPr name="TextBox 13" id="13"/>
          <p:cNvSpPr txBox="true"/>
          <p:nvPr/>
        </p:nvSpPr>
        <p:spPr>
          <a:xfrm rot="0">
            <a:off x="5360727" y="7168339"/>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a:rPr>
              <a:t>Web Developer</a:t>
            </a:r>
          </a:p>
        </p:txBody>
      </p:sp>
      <p:sp>
        <p:nvSpPr>
          <p:cNvPr name="Freeform 14" id="14"/>
          <p:cNvSpPr/>
          <p:nvPr/>
        </p:nvSpPr>
        <p:spPr>
          <a:xfrm flipH="false" flipV="false" rot="0">
            <a:off x="10672933" y="6872376"/>
            <a:ext cx="2450272" cy="770722"/>
          </a:xfrm>
          <a:custGeom>
            <a:avLst/>
            <a:gdLst/>
            <a:ahLst/>
            <a:cxnLst/>
            <a:rect r="r" b="b" t="t" l="l"/>
            <a:pathLst>
              <a:path h="770722" w="2450272">
                <a:moveTo>
                  <a:pt x="0" y="0"/>
                </a:moveTo>
                <a:lnTo>
                  <a:pt x="2450272" y="0"/>
                </a:lnTo>
                <a:lnTo>
                  <a:pt x="2450272" y="770722"/>
                </a:lnTo>
                <a:lnTo>
                  <a:pt x="0" y="770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0625355" y="6995563"/>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Bold"/>
              </a:rPr>
              <a:t>Chintu Raj Gupta</a:t>
            </a:r>
          </a:p>
        </p:txBody>
      </p:sp>
      <p:sp>
        <p:nvSpPr>
          <p:cNvPr name="TextBox 16" id="16"/>
          <p:cNvSpPr txBox="true"/>
          <p:nvPr/>
        </p:nvSpPr>
        <p:spPr>
          <a:xfrm rot="0">
            <a:off x="10625355" y="7250703"/>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a:rPr>
              <a:t>Web Developer</a:t>
            </a:r>
          </a:p>
        </p:txBody>
      </p:sp>
      <p:sp>
        <p:nvSpPr>
          <p:cNvPr name="Freeform 17" id="17"/>
          <p:cNvSpPr/>
          <p:nvPr/>
        </p:nvSpPr>
        <p:spPr>
          <a:xfrm flipH="false" flipV="true" rot="370153">
            <a:off x="-353941" y="-3872745"/>
            <a:ext cx="5373293" cy="8566119"/>
          </a:xfrm>
          <a:custGeom>
            <a:avLst/>
            <a:gdLst/>
            <a:ahLst/>
            <a:cxnLst/>
            <a:rect r="r" b="b" t="t" l="l"/>
            <a:pathLst>
              <a:path h="8566119" w="5373293">
                <a:moveTo>
                  <a:pt x="0" y="8566118"/>
                </a:moveTo>
                <a:lnTo>
                  <a:pt x="5373292" y="8566118"/>
                </a:lnTo>
                <a:lnTo>
                  <a:pt x="5373292" y="0"/>
                </a:lnTo>
                <a:lnTo>
                  <a:pt x="0" y="0"/>
                </a:lnTo>
                <a:lnTo>
                  <a:pt x="0" y="856611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205735" y="5827096"/>
            <a:ext cx="15356599" cy="15356599"/>
          </a:xfrm>
          <a:custGeom>
            <a:avLst/>
            <a:gdLst/>
            <a:ahLst/>
            <a:cxnLst/>
            <a:rect r="r" b="b" t="t" l="l"/>
            <a:pathLst>
              <a:path h="15356599" w="15356599">
                <a:moveTo>
                  <a:pt x="0" y="0"/>
                </a:moveTo>
                <a:lnTo>
                  <a:pt x="15356599" y="0"/>
                </a:lnTo>
                <a:lnTo>
                  <a:pt x="15356599" y="15356599"/>
                </a:lnTo>
                <a:lnTo>
                  <a:pt x="0" y="15356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a:grpSpLocks noChangeAspect="true"/>
          </p:cNvGrpSpPr>
          <p:nvPr/>
        </p:nvGrpSpPr>
        <p:grpSpPr>
          <a:xfrm rot="0">
            <a:off x="5503462" y="4249224"/>
            <a:ext cx="2355115" cy="2355105"/>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0" r="0" b="0"/>
              </a:stretch>
            </a:blipFill>
          </p:spPr>
        </p:sp>
      </p:grpSp>
      <p:sp>
        <p:nvSpPr>
          <p:cNvPr name="Freeform 21" id="21"/>
          <p:cNvSpPr/>
          <p:nvPr/>
        </p:nvSpPr>
        <p:spPr>
          <a:xfrm flipH="false" flipV="false" rot="0">
            <a:off x="5408305" y="6790012"/>
            <a:ext cx="2450272" cy="770722"/>
          </a:xfrm>
          <a:custGeom>
            <a:avLst/>
            <a:gdLst/>
            <a:ahLst/>
            <a:cxnLst/>
            <a:rect r="r" b="b" t="t" l="l"/>
            <a:pathLst>
              <a:path h="770722" w="2450272">
                <a:moveTo>
                  <a:pt x="0" y="0"/>
                </a:moveTo>
                <a:lnTo>
                  <a:pt x="2450272" y="0"/>
                </a:lnTo>
                <a:lnTo>
                  <a:pt x="2450272" y="770722"/>
                </a:lnTo>
                <a:lnTo>
                  <a:pt x="0" y="770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5360727" y="6913199"/>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Bold"/>
              </a:rPr>
              <a:t>Chintu Raj Gupta</a:t>
            </a:r>
          </a:p>
        </p:txBody>
      </p:sp>
      <p:sp>
        <p:nvSpPr>
          <p:cNvPr name="TextBox 23" id="23"/>
          <p:cNvSpPr txBox="true"/>
          <p:nvPr/>
        </p:nvSpPr>
        <p:spPr>
          <a:xfrm rot="0">
            <a:off x="5360727" y="7168339"/>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a:rPr>
              <a:t>Web Developer</a:t>
            </a:r>
          </a:p>
        </p:txBody>
      </p:sp>
      <p:grpSp>
        <p:nvGrpSpPr>
          <p:cNvPr name="Group 24" id="24"/>
          <p:cNvGrpSpPr>
            <a:grpSpLocks noChangeAspect="true"/>
          </p:cNvGrpSpPr>
          <p:nvPr/>
        </p:nvGrpSpPr>
        <p:grpSpPr>
          <a:xfrm rot="0">
            <a:off x="10768090" y="4249224"/>
            <a:ext cx="2355115" cy="2355105"/>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Freeform 26" id="26"/>
          <p:cNvSpPr/>
          <p:nvPr/>
        </p:nvSpPr>
        <p:spPr>
          <a:xfrm flipH="false" flipV="false" rot="0">
            <a:off x="10672933" y="6872376"/>
            <a:ext cx="2450272" cy="770722"/>
          </a:xfrm>
          <a:custGeom>
            <a:avLst/>
            <a:gdLst/>
            <a:ahLst/>
            <a:cxnLst/>
            <a:rect r="r" b="b" t="t" l="l"/>
            <a:pathLst>
              <a:path h="770722" w="2450272">
                <a:moveTo>
                  <a:pt x="0" y="0"/>
                </a:moveTo>
                <a:lnTo>
                  <a:pt x="2450272" y="0"/>
                </a:lnTo>
                <a:lnTo>
                  <a:pt x="2450272" y="770722"/>
                </a:lnTo>
                <a:lnTo>
                  <a:pt x="0" y="770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10625355" y="6995563"/>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Bold"/>
              </a:rPr>
              <a:t>Chintu Raj Gupta</a:t>
            </a:r>
          </a:p>
        </p:txBody>
      </p:sp>
      <p:sp>
        <p:nvSpPr>
          <p:cNvPr name="TextBox 28" id="28"/>
          <p:cNvSpPr txBox="true"/>
          <p:nvPr/>
        </p:nvSpPr>
        <p:spPr>
          <a:xfrm rot="0">
            <a:off x="10625355" y="7250703"/>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a:rPr>
              <a:t>Web Developer</a:t>
            </a:r>
          </a:p>
        </p:txBody>
      </p:sp>
      <p:sp>
        <p:nvSpPr>
          <p:cNvPr name="Freeform 29" id="29"/>
          <p:cNvSpPr/>
          <p:nvPr/>
        </p:nvSpPr>
        <p:spPr>
          <a:xfrm flipH="true" flipV="false" rot="0">
            <a:off x="13388978" y="3798849"/>
            <a:ext cx="5373293" cy="8566119"/>
          </a:xfrm>
          <a:custGeom>
            <a:avLst/>
            <a:gdLst/>
            <a:ahLst/>
            <a:cxnLst/>
            <a:rect r="r" b="b" t="t" l="l"/>
            <a:pathLst>
              <a:path h="8566119" w="5373293">
                <a:moveTo>
                  <a:pt x="5373292" y="0"/>
                </a:moveTo>
                <a:lnTo>
                  <a:pt x="0" y="0"/>
                </a:lnTo>
                <a:lnTo>
                  <a:pt x="0" y="8566119"/>
                </a:lnTo>
                <a:lnTo>
                  <a:pt x="5373292" y="8566119"/>
                </a:lnTo>
                <a:lnTo>
                  <a:pt x="537329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30" id="30"/>
          <p:cNvGrpSpPr>
            <a:grpSpLocks noChangeAspect="true"/>
          </p:cNvGrpSpPr>
          <p:nvPr/>
        </p:nvGrpSpPr>
        <p:grpSpPr>
          <a:xfrm rot="0">
            <a:off x="14798686" y="4249224"/>
            <a:ext cx="2355115" cy="2355105"/>
            <a:chOff x="0" y="0"/>
            <a:chExt cx="6350000" cy="6349975"/>
          </a:xfrm>
        </p:grpSpPr>
        <p:sp>
          <p:nvSpPr>
            <p:cNvPr name="Freeform 31" id="3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0" r="0" b="0"/>
              </a:stretch>
            </a:blipFill>
          </p:spPr>
        </p:sp>
      </p:grpSp>
      <p:sp>
        <p:nvSpPr>
          <p:cNvPr name="Freeform 32" id="32"/>
          <p:cNvSpPr/>
          <p:nvPr/>
        </p:nvSpPr>
        <p:spPr>
          <a:xfrm flipH="false" flipV="false" rot="0">
            <a:off x="14703529" y="6872376"/>
            <a:ext cx="2450272" cy="770722"/>
          </a:xfrm>
          <a:custGeom>
            <a:avLst/>
            <a:gdLst/>
            <a:ahLst/>
            <a:cxnLst/>
            <a:rect r="r" b="b" t="t" l="l"/>
            <a:pathLst>
              <a:path h="770722" w="2450272">
                <a:moveTo>
                  <a:pt x="0" y="0"/>
                </a:moveTo>
                <a:lnTo>
                  <a:pt x="2450271" y="0"/>
                </a:lnTo>
                <a:lnTo>
                  <a:pt x="2450271" y="770722"/>
                </a:lnTo>
                <a:lnTo>
                  <a:pt x="0" y="770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3" id="33"/>
          <p:cNvSpPr txBox="true"/>
          <p:nvPr/>
        </p:nvSpPr>
        <p:spPr>
          <a:xfrm rot="0">
            <a:off x="14655950" y="6995563"/>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Bold"/>
              </a:rPr>
              <a:t>Chintu Raj Gupta</a:t>
            </a:r>
          </a:p>
        </p:txBody>
      </p:sp>
      <p:sp>
        <p:nvSpPr>
          <p:cNvPr name="TextBox 34" id="34"/>
          <p:cNvSpPr txBox="true"/>
          <p:nvPr/>
        </p:nvSpPr>
        <p:spPr>
          <a:xfrm rot="0">
            <a:off x="14655950" y="7250703"/>
            <a:ext cx="2450272" cy="217418"/>
          </a:xfrm>
          <a:prstGeom prst="rect">
            <a:avLst/>
          </a:prstGeom>
        </p:spPr>
        <p:txBody>
          <a:bodyPr anchor="t" rtlCol="false" tIns="0" lIns="0" bIns="0" rIns="0">
            <a:spAutoFit/>
          </a:bodyPr>
          <a:lstStyle/>
          <a:p>
            <a:pPr algn="ctr">
              <a:lnSpc>
                <a:spcPts val="1771"/>
              </a:lnSpc>
              <a:spcBef>
                <a:spcPct val="0"/>
              </a:spcBef>
            </a:pPr>
            <a:r>
              <a:rPr lang="en-US" sz="1265">
                <a:solidFill>
                  <a:srgbClr val="FFFFFF"/>
                </a:solidFill>
                <a:latin typeface="Open Sans Light"/>
              </a:rPr>
              <a:t>Web Developer</a:t>
            </a:r>
          </a:p>
        </p:txBody>
      </p:sp>
      <p:sp>
        <p:nvSpPr>
          <p:cNvPr name="Freeform 35" id="35"/>
          <p:cNvSpPr/>
          <p:nvPr/>
        </p:nvSpPr>
        <p:spPr>
          <a:xfrm flipH="false" flipV="false" rot="0">
            <a:off x="17336067" y="-65653"/>
            <a:ext cx="951933" cy="951933"/>
          </a:xfrm>
          <a:custGeom>
            <a:avLst/>
            <a:gdLst/>
            <a:ahLst/>
            <a:cxnLst/>
            <a:rect r="r" b="b" t="t" l="l"/>
            <a:pathLst>
              <a:path h="951933" w="951933">
                <a:moveTo>
                  <a:pt x="0" y="0"/>
                </a:moveTo>
                <a:lnTo>
                  <a:pt x="951933" y="0"/>
                </a:lnTo>
                <a:lnTo>
                  <a:pt x="951933" y="951934"/>
                </a:lnTo>
                <a:lnTo>
                  <a:pt x="0" y="951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4BFDB"/>
        </a:solidFill>
      </p:bgPr>
    </p:bg>
    <p:spTree>
      <p:nvGrpSpPr>
        <p:cNvPr id="1" name=""/>
        <p:cNvGrpSpPr/>
        <p:nvPr/>
      </p:nvGrpSpPr>
      <p:grpSpPr>
        <a:xfrm>
          <a:off x="0" y="0"/>
          <a:ext cx="0" cy="0"/>
          <a:chOff x="0" y="0"/>
          <a:chExt cx="0" cy="0"/>
        </a:xfrm>
      </p:grpSpPr>
      <p:sp>
        <p:nvSpPr>
          <p:cNvPr name="Freeform 2" id="2"/>
          <p:cNvSpPr/>
          <p:nvPr/>
        </p:nvSpPr>
        <p:spPr>
          <a:xfrm flipH="false" flipV="false" rot="0">
            <a:off x="-1022134" y="8855944"/>
            <a:ext cx="2284867" cy="2284867"/>
          </a:xfrm>
          <a:custGeom>
            <a:avLst/>
            <a:gdLst/>
            <a:ahLst/>
            <a:cxnLst/>
            <a:rect r="r" b="b" t="t" l="l"/>
            <a:pathLst>
              <a:path h="2284867" w="2284867">
                <a:moveTo>
                  <a:pt x="0" y="0"/>
                </a:moveTo>
                <a:lnTo>
                  <a:pt x="2284867" y="0"/>
                </a:lnTo>
                <a:lnTo>
                  <a:pt x="2284867" y="2284867"/>
                </a:lnTo>
                <a:lnTo>
                  <a:pt x="0" y="2284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62733" y="325437"/>
            <a:ext cx="7384711" cy="1425575"/>
          </a:xfrm>
          <a:prstGeom prst="rect">
            <a:avLst/>
          </a:prstGeom>
        </p:spPr>
        <p:txBody>
          <a:bodyPr anchor="t" rtlCol="false" tIns="0" lIns="0" bIns="0" rIns="0">
            <a:spAutoFit/>
          </a:bodyPr>
          <a:lstStyle/>
          <a:p>
            <a:pPr>
              <a:lnSpc>
                <a:spcPts val="10450"/>
              </a:lnSpc>
            </a:pPr>
            <a:r>
              <a:rPr lang="en-US" sz="9500">
                <a:solidFill>
                  <a:srgbClr val="FFFFFF"/>
                </a:solidFill>
                <a:latin typeface="Canva Sans 1 Bold"/>
              </a:rPr>
              <a:t>Conclusion</a:t>
            </a:r>
          </a:p>
        </p:txBody>
      </p:sp>
      <p:sp>
        <p:nvSpPr>
          <p:cNvPr name="TextBox 4" id="4"/>
          <p:cNvSpPr txBox="true"/>
          <p:nvPr/>
        </p:nvSpPr>
        <p:spPr>
          <a:xfrm rot="0">
            <a:off x="1262733" y="2514322"/>
            <a:ext cx="8428863" cy="7350759"/>
          </a:xfrm>
          <a:prstGeom prst="rect">
            <a:avLst/>
          </a:prstGeom>
        </p:spPr>
        <p:txBody>
          <a:bodyPr anchor="t" rtlCol="false" tIns="0" lIns="0" bIns="0" rIns="0">
            <a:spAutoFit/>
          </a:bodyPr>
          <a:lstStyle/>
          <a:p>
            <a:pPr>
              <a:lnSpc>
                <a:spcPts val="4160"/>
              </a:lnSpc>
            </a:pPr>
            <a:r>
              <a:rPr lang="en-US" sz="3200">
                <a:solidFill>
                  <a:srgbClr val="FFFFFF"/>
                </a:solidFill>
                <a:latin typeface="Canva Sans 1"/>
              </a:rPr>
              <a:t>In conclusion, our healthcare application plays a major role in the world of medical management. We have streamlined and simplified the way you receive healthcare services with online medicine booking, a reminder service, and medication stock management. With our customised reminders, you'll never miss a dosage again, and you'll love how easy it is to track and manage your medicine stock. With the help of our modern applications, empower yourself with useful information and take charge of your health path. Experience the future of healthcare today!</a:t>
            </a:r>
          </a:p>
        </p:txBody>
      </p:sp>
      <p:sp>
        <p:nvSpPr>
          <p:cNvPr name="Freeform 5" id="5"/>
          <p:cNvSpPr/>
          <p:nvPr/>
        </p:nvSpPr>
        <p:spPr>
          <a:xfrm flipH="true" flipV="false" rot="0">
            <a:off x="13388978" y="3798849"/>
            <a:ext cx="5373293" cy="8566119"/>
          </a:xfrm>
          <a:custGeom>
            <a:avLst/>
            <a:gdLst/>
            <a:ahLst/>
            <a:cxnLst/>
            <a:rect r="r" b="b" t="t" l="l"/>
            <a:pathLst>
              <a:path h="8566119" w="5373293">
                <a:moveTo>
                  <a:pt x="5373292" y="0"/>
                </a:moveTo>
                <a:lnTo>
                  <a:pt x="0" y="0"/>
                </a:lnTo>
                <a:lnTo>
                  <a:pt x="0" y="8566119"/>
                </a:lnTo>
                <a:lnTo>
                  <a:pt x="5373292" y="8566119"/>
                </a:lnTo>
                <a:lnTo>
                  <a:pt x="53732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691595" y="1877269"/>
            <a:ext cx="9640556" cy="7987812"/>
          </a:xfrm>
          <a:custGeom>
            <a:avLst/>
            <a:gdLst/>
            <a:ahLst/>
            <a:cxnLst/>
            <a:rect r="r" b="b" t="t" l="l"/>
            <a:pathLst>
              <a:path h="7987812" w="9640556">
                <a:moveTo>
                  <a:pt x="0" y="0"/>
                </a:moveTo>
                <a:lnTo>
                  <a:pt x="9640557" y="0"/>
                </a:lnTo>
                <a:lnTo>
                  <a:pt x="9640557" y="7987812"/>
                </a:lnTo>
                <a:lnTo>
                  <a:pt x="0" y="7987812"/>
                </a:lnTo>
                <a:lnTo>
                  <a:pt x="0" y="0"/>
                </a:lnTo>
                <a:close/>
              </a:path>
            </a:pathLst>
          </a:custGeom>
          <a:blipFill>
            <a:blip r:embed="rId6"/>
            <a:stretch>
              <a:fillRect l="0" t="0" r="-4715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4BFD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01238" y="4741720"/>
            <a:ext cx="9877733" cy="9877733"/>
          </a:xfrm>
          <a:custGeom>
            <a:avLst/>
            <a:gdLst/>
            <a:ahLst/>
            <a:cxnLst/>
            <a:rect r="r" b="b" t="t" l="l"/>
            <a:pathLst>
              <a:path h="9877733" w="9877733">
                <a:moveTo>
                  <a:pt x="0" y="0"/>
                </a:moveTo>
                <a:lnTo>
                  <a:pt x="9877733" y="0"/>
                </a:lnTo>
                <a:lnTo>
                  <a:pt x="9877733" y="9877732"/>
                </a:lnTo>
                <a:lnTo>
                  <a:pt x="0" y="987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40177" y="1028700"/>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2940097" y="2491696"/>
            <a:ext cx="3761520" cy="6066969"/>
          </a:xfrm>
          <a:custGeom>
            <a:avLst/>
            <a:gdLst/>
            <a:ahLst/>
            <a:cxnLst/>
            <a:rect r="r" b="b" t="t" l="l"/>
            <a:pathLst>
              <a:path h="6066969" w="3761520">
                <a:moveTo>
                  <a:pt x="0" y="0"/>
                </a:moveTo>
                <a:lnTo>
                  <a:pt x="3761521" y="0"/>
                </a:lnTo>
                <a:lnTo>
                  <a:pt x="3761521" y="6066968"/>
                </a:lnTo>
                <a:lnTo>
                  <a:pt x="0" y="60669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443715" y="4774727"/>
            <a:ext cx="365322" cy="280966"/>
          </a:xfrm>
          <a:custGeom>
            <a:avLst/>
            <a:gdLst/>
            <a:ahLst/>
            <a:cxnLst/>
            <a:rect r="r" b="b" t="t" l="l"/>
            <a:pathLst>
              <a:path h="280966" w="365322">
                <a:moveTo>
                  <a:pt x="0" y="0"/>
                </a:moveTo>
                <a:lnTo>
                  <a:pt x="365322" y="0"/>
                </a:lnTo>
                <a:lnTo>
                  <a:pt x="365322" y="280966"/>
                </a:lnTo>
                <a:lnTo>
                  <a:pt x="0" y="2809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492155" y="6048687"/>
            <a:ext cx="268441" cy="415894"/>
          </a:xfrm>
          <a:custGeom>
            <a:avLst/>
            <a:gdLst/>
            <a:ahLst/>
            <a:cxnLst/>
            <a:rect r="r" b="b" t="t" l="l"/>
            <a:pathLst>
              <a:path h="415894" w="268441">
                <a:moveTo>
                  <a:pt x="0" y="0"/>
                </a:moveTo>
                <a:lnTo>
                  <a:pt x="268441" y="0"/>
                </a:lnTo>
                <a:lnTo>
                  <a:pt x="268441" y="415895"/>
                </a:lnTo>
                <a:lnTo>
                  <a:pt x="0" y="4158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462490" y="5389068"/>
            <a:ext cx="346547" cy="266526"/>
          </a:xfrm>
          <a:custGeom>
            <a:avLst/>
            <a:gdLst/>
            <a:ahLst/>
            <a:cxnLst/>
            <a:rect r="r" b="b" t="t" l="l"/>
            <a:pathLst>
              <a:path h="266526" w="346547">
                <a:moveTo>
                  <a:pt x="0" y="0"/>
                </a:moveTo>
                <a:lnTo>
                  <a:pt x="346547" y="0"/>
                </a:lnTo>
                <a:lnTo>
                  <a:pt x="346547" y="266526"/>
                </a:lnTo>
                <a:lnTo>
                  <a:pt x="0" y="2665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a:grpSpLocks noChangeAspect="true"/>
          </p:cNvGrpSpPr>
          <p:nvPr/>
        </p:nvGrpSpPr>
        <p:grpSpPr>
          <a:xfrm rot="0">
            <a:off x="9141416" y="4770269"/>
            <a:ext cx="9146584" cy="5246370"/>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2"/>
              <a:stretch>
                <a:fillRect l="0" t="-3261" r="0" b="-3261"/>
              </a:stretch>
            </a:blipFill>
          </p:spPr>
        </p:sp>
      </p:grpSp>
      <p:sp>
        <p:nvSpPr>
          <p:cNvPr name="TextBox 16" id="16"/>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STUDIO SHODWE</a:t>
            </a:r>
          </a:p>
        </p:txBody>
      </p:sp>
      <p:sp>
        <p:nvSpPr>
          <p:cNvPr name="TextBox 17" id="17"/>
          <p:cNvSpPr txBox="true"/>
          <p:nvPr/>
        </p:nvSpPr>
        <p:spPr>
          <a:xfrm rot="0">
            <a:off x="2123576" y="1923483"/>
            <a:ext cx="5730766"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Contact Us</a:t>
            </a:r>
          </a:p>
        </p:txBody>
      </p:sp>
      <p:sp>
        <p:nvSpPr>
          <p:cNvPr name="TextBox 18" id="18"/>
          <p:cNvSpPr txBox="true"/>
          <p:nvPr/>
        </p:nvSpPr>
        <p:spPr>
          <a:xfrm rot="0">
            <a:off x="3170943" y="6091947"/>
            <a:ext cx="4683399" cy="300799"/>
          </a:xfrm>
          <a:prstGeom prst="rect">
            <a:avLst/>
          </a:prstGeom>
        </p:spPr>
        <p:txBody>
          <a:bodyPr anchor="t" rtlCol="false" tIns="0" lIns="0" bIns="0" rIns="0">
            <a:spAutoFit/>
          </a:bodyPr>
          <a:lstStyle/>
          <a:p>
            <a:pPr>
              <a:lnSpc>
                <a:spcPts val="2563"/>
              </a:lnSpc>
              <a:spcBef>
                <a:spcPct val="0"/>
              </a:spcBef>
            </a:pPr>
            <a:r>
              <a:rPr lang="en-US" sz="1831">
                <a:solidFill>
                  <a:srgbClr val="FFFFFF"/>
                </a:solidFill>
                <a:latin typeface="Open Sans"/>
              </a:rPr>
              <a:t>Greater Noida, U.P. India</a:t>
            </a:r>
          </a:p>
        </p:txBody>
      </p:sp>
      <p:sp>
        <p:nvSpPr>
          <p:cNvPr name="TextBox 19" id="19"/>
          <p:cNvSpPr txBox="true"/>
          <p:nvPr/>
        </p:nvSpPr>
        <p:spPr>
          <a:xfrm rot="0">
            <a:off x="3170943" y="4746152"/>
            <a:ext cx="4683399" cy="300799"/>
          </a:xfrm>
          <a:prstGeom prst="rect">
            <a:avLst/>
          </a:prstGeom>
        </p:spPr>
        <p:txBody>
          <a:bodyPr anchor="t" rtlCol="false" tIns="0" lIns="0" bIns="0" rIns="0">
            <a:spAutoFit/>
          </a:bodyPr>
          <a:lstStyle/>
          <a:p>
            <a:pPr>
              <a:lnSpc>
                <a:spcPts val="2563"/>
              </a:lnSpc>
              <a:spcBef>
                <a:spcPct val="0"/>
              </a:spcBef>
            </a:pPr>
            <a:r>
              <a:rPr lang="en-US" sz="1831">
                <a:solidFill>
                  <a:srgbClr val="FFFFFF"/>
                </a:solidFill>
                <a:latin typeface="Open Sans"/>
              </a:rPr>
              <a:t>gauravpathak182@gmail.com</a:t>
            </a:r>
          </a:p>
        </p:txBody>
      </p:sp>
      <p:sp>
        <p:nvSpPr>
          <p:cNvPr name="TextBox 20" id="20"/>
          <p:cNvSpPr txBox="true"/>
          <p:nvPr/>
        </p:nvSpPr>
        <p:spPr>
          <a:xfrm rot="0">
            <a:off x="3170943" y="5360493"/>
            <a:ext cx="4683399" cy="300799"/>
          </a:xfrm>
          <a:prstGeom prst="rect">
            <a:avLst/>
          </a:prstGeom>
        </p:spPr>
        <p:txBody>
          <a:bodyPr anchor="t" rtlCol="false" tIns="0" lIns="0" bIns="0" rIns="0">
            <a:spAutoFit/>
          </a:bodyPr>
          <a:lstStyle/>
          <a:p>
            <a:pPr>
              <a:lnSpc>
                <a:spcPts val="2563"/>
              </a:lnSpc>
              <a:spcBef>
                <a:spcPct val="0"/>
              </a:spcBef>
            </a:pPr>
            <a:r>
              <a:rPr lang="en-US" sz="1831">
                <a:solidFill>
                  <a:srgbClr val="FFFFFF"/>
                </a:solidFill>
                <a:latin typeface="Open Sans"/>
              </a:rPr>
              <a:t>@gmail.com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DAFlO6nlYCU</dc:identifier>
  <dcterms:modified xsi:type="dcterms:W3CDTF">2011-08-01T06:04:30Z</dcterms:modified>
  <cp:revision>1</cp:revision>
  <dc:title>CodeStormers</dc:title>
</cp:coreProperties>
</file>